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47"/>
  </p:notesMasterIdLst>
  <p:handoutMasterIdLst>
    <p:handoutMasterId r:id="rId48"/>
  </p:handoutMasterIdLst>
  <p:sldIdLst>
    <p:sldId id="304" r:id="rId2"/>
    <p:sldId id="955" r:id="rId3"/>
    <p:sldId id="918" r:id="rId4"/>
    <p:sldId id="960" r:id="rId5"/>
    <p:sldId id="974" r:id="rId6"/>
    <p:sldId id="968" r:id="rId7"/>
    <p:sldId id="972" r:id="rId8"/>
    <p:sldId id="975" r:id="rId9"/>
    <p:sldId id="976" r:id="rId10"/>
    <p:sldId id="978" r:id="rId11"/>
    <p:sldId id="977" r:id="rId12"/>
    <p:sldId id="979" r:id="rId13"/>
    <p:sldId id="980" r:id="rId14"/>
    <p:sldId id="981" r:id="rId15"/>
    <p:sldId id="982" r:id="rId16"/>
    <p:sldId id="983" r:id="rId17"/>
    <p:sldId id="967" r:id="rId18"/>
    <p:sldId id="973" r:id="rId19"/>
    <p:sldId id="984" r:id="rId20"/>
    <p:sldId id="985" r:id="rId21"/>
    <p:sldId id="988" r:id="rId22"/>
    <p:sldId id="986" r:id="rId23"/>
    <p:sldId id="987" r:id="rId24"/>
    <p:sldId id="991" r:id="rId25"/>
    <p:sldId id="989" r:id="rId26"/>
    <p:sldId id="990" r:id="rId27"/>
    <p:sldId id="992" r:id="rId28"/>
    <p:sldId id="995" r:id="rId29"/>
    <p:sldId id="993" r:id="rId30"/>
    <p:sldId id="994" r:id="rId31"/>
    <p:sldId id="996" r:id="rId32"/>
    <p:sldId id="997" r:id="rId33"/>
    <p:sldId id="998" r:id="rId34"/>
    <p:sldId id="999" r:id="rId35"/>
    <p:sldId id="1000" r:id="rId36"/>
    <p:sldId id="1001" r:id="rId37"/>
    <p:sldId id="1002" r:id="rId38"/>
    <p:sldId id="1006" r:id="rId39"/>
    <p:sldId id="1007" r:id="rId40"/>
    <p:sldId id="1003" r:id="rId41"/>
    <p:sldId id="1004" r:id="rId42"/>
    <p:sldId id="1008" r:id="rId43"/>
    <p:sldId id="1009" r:id="rId44"/>
    <p:sldId id="1005" r:id="rId45"/>
    <p:sldId id="959" r:id="rId46"/>
  </p:sldIdLst>
  <p:sldSz cx="12192000" cy="6858000"/>
  <p:notesSz cx="6858000" cy="9144000"/>
  <p:custDataLst>
    <p:tags r:id="rId49"/>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素材" id="{548E6020-DE2C-4A43-8C4A-E92BE1952416}">
          <p14:sldIdLst>
            <p14:sldId id="304"/>
            <p14:sldId id="955"/>
            <p14:sldId id="918"/>
            <p14:sldId id="960"/>
            <p14:sldId id="974"/>
            <p14:sldId id="968"/>
            <p14:sldId id="972"/>
            <p14:sldId id="975"/>
            <p14:sldId id="976"/>
            <p14:sldId id="978"/>
            <p14:sldId id="977"/>
            <p14:sldId id="979"/>
            <p14:sldId id="980"/>
            <p14:sldId id="981"/>
            <p14:sldId id="982"/>
            <p14:sldId id="983"/>
            <p14:sldId id="967"/>
            <p14:sldId id="973"/>
            <p14:sldId id="984"/>
            <p14:sldId id="985"/>
            <p14:sldId id="988"/>
            <p14:sldId id="986"/>
            <p14:sldId id="987"/>
            <p14:sldId id="991"/>
            <p14:sldId id="989"/>
            <p14:sldId id="990"/>
            <p14:sldId id="992"/>
            <p14:sldId id="995"/>
            <p14:sldId id="993"/>
            <p14:sldId id="994"/>
            <p14:sldId id="996"/>
            <p14:sldId id="997"/>
            <p14:sldId id="998"/>
            <p14:sldId id="999"/>
            <p14:sldId id="1000"/>
            <p14:sldId id="1001"/>
            <p14:sldId id="1002"/>
            <p14:sldId id="1006"/>
            <p14:sldId id="1007"/>
            <p14:sldId id="1003"/>
            <p14:sldId id="1004"/>
            <p14:sldId id="1008"/>
            <p14:sldId id="1009"/>
            <p14:sldId id="1005"/>
            <p14:sldId id="959"/>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杨 伟洲" initials="杨" lastIdx="1" clrIdx="0"/>
  <p:cmAuthor id="2" name="Fish Zheng" initials="FZ" lastIdx="1"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1D1D1F"/>
    <a:srgbClr val="FFFF99"/>
    <a:srgbClr val="9A0001"/>
    <a:srgbClr val="BFBFBF"/>
    <a:srgbClr val="CEAB6E"/>
    <a:srgbClr val="A6A6A6"/>
    <a:srgbClr val="B1B1B1"/>
    <a:srgbClr val="063771"/>
    <a:srgbClr val="222A35"/>
    <a:srgbClr val="A2334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9C38F7C-219C-4E45-9F18-BF10F2EFAB4E}" v="359" dt="2023-03-14T11:30:37.947"/>
  </p1510:revLst>
</p1510:revInfo>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14" autoAdjust="0"/>
    <p:restoredTop sz="93447" autoAdjust="0"/>
  </p:normalViewPr>
  <p:slideViewPr>
    <p:cSldViewPr snapToGrid="0">
      <p:cViewPr varScale="1">
        <p:scale>
          <a:sx n="63" d="100"/>
          <a:sy n="63" d="100"/>
        </p:scale>
        <p:origin x="764" y="56"/>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66" d="100"/>
        <a:sy n="66" d="100"/>
      </p:scale>
      <p:origin x="0" y="-4118"/>
    </p:cViewPr>
  </p:sorterViewPr>
  <p:notesViewPr>
    <p:cSldViewPr snapToGrid="0">
      <p:cViewPr varScale="1">
        <p:scale>
          <a:sx n="95" d="100"/>
          <a:sy n="95" d="100"/>
        </p:scale>
        <p:origin x="2248" y="20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commentAuthors" Target="commentAuthors.xml"/><Relationship Id="rId55"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gs" Target="tags/tag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2023/11/5</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A399999-22BB-4EB1-820B-6F546983B52B}" type="datetimeFigureOut">
              <a:rPr lang="zh-CN" altLang="en-US" smtClean="0"/>
              <a:t>2023/11/5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A75D99-2AE7-49F1-BB03-59E2BF5579C1}"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A75D99-2AE7-49F1-BB03-59E2BF5579C1}"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C2A75D99-2AE7-49F1-BB03-59E2BF5579C1}" type="slidenum">
              <a:rPr lang="zh-CN" altLang="en-US" smtClean="0"/>
              <a:t>37</a:t>
            </a:fld>
            <a:endParaRPr lang="zh-CN" altLang="en-US"/>
          </a:p>
        </p:txBody>
      </p:sp>
    </p:spTree>
    <p:extLst>
      <p:ext uri="{BB962C8B-B14F-4D97-AF65-F5344CB8AC3E}">
        <p14:creationId xmlns:p14="http://schemas.microsoft.com/office/powerpoint/2010/main" val="32195260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C2A75D99-2AE7-49F1-BB03-59E2BF5579C1}" type="slidenum">
              <a:rPr lang="zh-CN" altLang="en-US" smtClean="0"/>
              <a:t>38</a:t>
            </a:fld>
            <a:endParaRPr lang="zh-CN" altLang="en-US"/>
          </a:p>
        </p:txBody>
      </p:sp>
    </p:spTree>
    <p:extLst>
      <p:ext uri="{BB962C8B-B14F-4D97-AF65-F5344CB8AC3E}">
        <p14:creationId xmlns:p14="http://schemas.microsoft.com/office/powerpoint/2010/main" val="4396322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C2A75D99-2AE7-49F1-BB03-59E2BF5579C1}" type="slidenum">
              <a:rPr lang="zh-CN" altLang="en-US" smtClean="0"/>
              <a:t>39</a:t>
            </a:fld>
            <a:endParaRPr lang="zh-CN" altLang="en-US"/>
          </a:p>
        </p:txBody>
      </p:sp>
    </p:spTree>
    <p:extLst>
      <p:ext uri="{BB962C8B-B14F-4D97-AF65-F5344CB8AC3E}">
        <p14:creationId xmlns:p14="http://schemas.microsoft.com/office/powerpoint/2010/main" val="15257577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C2A75D99-2AE7-49F1-BB03-59E2BF5579C1}" type="slidenum">
              <a:rPr lang="zh-CN" altLang="en-US" smtClean="0"/>
              <a:t>40</a:t>
            </a:fld>
            <a:endParaRPr lang="zh-CN" altLang="en-US"/>
          </a:p>
        </p:txBody>
      </p:sp>
    </p:spTree>
    <p:extLst>
      <p:ext uri="{BB962C8B-B14F-4D97-AF65-F5344CB8AC3E}">
        <p14:creationId xmlns:p14="http://schemas.microsoft.com/office/powerpoint/2010/main" val="20064773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C2A75D99-2AE7-49F1-BB03-59E2BF5579C1}" type="slidenum">
              <a:rPr lang="zh-CN" altLang="en-US" smtClean="0"/>
              <a:t>41</a:t>
            </a:fld>
            <a:endParaRPr lang="zh-CN" altLang="en-US"/>
          </a:p>
        </p:txBody>
      </p:sp>
    </p:spTree>
    <p:extLst>
      <p:ext uri="{BB962C8B-B14F-4D97-AF65-F5344CB8AC3E}">
        <p14:creationId xmlns:p14="http://schemas.microsoft.com/office/powerpoint/2010/main" val="31300108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C2A75D99-2AE7-49F1-BB03-59E2BF5579C1}" type="slidenum">
              <a:rPr lang="zh-CN" altLang="en-US" smtClean="0"/>
              <a:t>42</a:t>
            </a:fld>
            <a:endParaRPr lang="zh-CN" altLang="en-US"/>
          </a:p>
        </p:txBody>
      </p:sp>
    </p:spTree>
    <p:extLst>
      <p:ext uri="{BB962C8B-B14F-4D97-AF65-F5344CB8AC3E}">
        <p14:creationId xmlns:p14="http://schemas.microsoft.com/office/powerpoint/2010/main" val="17174627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C2A75D99-2AE7-49F1-BB03-59E2BF5579C1}" type="slidenum">
              <a:rPr lang="zh-CN" altLang="en-US" smtClean="0"/>
              <a:t>43</a:t>
            </a:fld>
            <a:endParaRPr lang="zh-CN" altLang="en-US"/>
          </a:p>
        </p:txBody>
      </p:sp>
    </p:spTree>
    <p:extLst>
      <p:ext uri="{BB962C8B-B14F-4D97-AF65-F5344CB8AC3E}">
        <p14:creationId xmlns:p14="http://schemas.microsoft.com/office/powerpoint/2010/main" val="41896406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C2A75D99-2AE7-49F1-BB03-59E2BF5579C1}" type="slidenum">
              <a:rPr lang="zh-CN" altLang="en-US" smtClean="0"/>
              <a:t>44</a:t>
            </a:fld>
            <a:endParaRPr lang="zh-CN" altLang="en-US"/>
          </a:p>
        </p:txBody>
      </p:sp>
    </p:spTree>
    <p:extLst>
      <p:ext uri="{BB962C8B-B14F-4D97-AF65-F5344CB8AC3E}">
        <p14:creationId xmlns:p14="http://schemas.microsoft.com/office/powerpoint/2010/main" val="17244181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A75D99-2AE7-49F1-BB03-59E2BF5579C1}" type="slidenum">
              <a:rPr lang="zh-CN" altLang="en-US" smtClean="0"/>
              <a:t>3</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A75D99-2AE7-49F1-BB03-59E2BF5579C1}" type="slidenum">
              <a:rPr lang="zh-CN" altLang="en-US" smtClean="0"/>
              <a:t>6</a:t>
            </a:fld>
            <a:endParaRPr lang="zh-CN" altLang="en-US"/>
          </a:p>
        </p:txBody>
      </p:sp>
    </p:spTree>
    <p:extLst>
      <p:ext uri="{BB962C8B-B14F-4D97-AF65-F5344CB8AC3E}">
        <p14:creationId xmlns:p14="http://schemas.microsoft.com/office/powerpoint/2010/main" val="27061274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A75D99-2AE7-49F1-BB03-59E2BF5579C1}" type="slidenum">
              <a:rPr lang="zh-CN" altLang="en-US" smtClean="0"/>
              <a:t>17</a:t>
            </a:fld>
            <a:endParaRPr lang="zh-CN" altLang="en-US"/>
          </a:p>
        </p:txBody>
      </p:sp>
    </p:spTree>
    <p:extLst>
      <p:ext uri="{BB962C8B-B14F-4D97-AF65-F5344CB8AC3E}">
        <p14:creationId xmlns:p14="http://schemas.microsoft.com/office/powerpoint/2010/main" val="12111932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C2A75D99-2AE7-49F1-BB03-59E2BF5579C1}" type="slidenum">
              <a:rPr lang="zh-CN" altLang="en-US" smtClean="0"/>
              <a:t>31</a:t>
            </a:fld>
            <a:endParaRPr lang="zh-CN" altLang="en-US"/>
          </a:p>
        </p:txBody>
      </p:sp>
    </p:spTree>
    <p:extLst>
      <p:ext uri="{BB962C8B-B14F-4D97-AF65-F5344CB8AC3E}">
        <p14:creationId xmlns:p14="http://schemas.microsoft.com/office/powerpoint/2010/main" val="24598766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C2A75D99-2AE7-49F1-BB03-59E2BF5579C1}" type="slidenum">
              <a:rPr lang="zh-CN" altLang="en-US" smtClean="0"/>
              <a:t>33</a:t>
            </a:fld>
            <a:endParaRPr lang="zh-CN" altLang="en-US"/>
          </a:p>
        </p:txBody>
      </p:sp>
    </p:spTree>
    <p:extLst>
      <p:ext uri="{BB962C8B-B14F-4D97-AF65-F5344CB8AC3E}">
        <p14:creationId xmlns:p14="http://schemas.microsoft.com/office/powerpoint/2010/main" val="34140188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C2A75D99-2AE7-49F1-BB03-59E2BF5579C1}" type="slidenum">
              <a:rPr lang="zh-CN" altLang="en-US" smtClean="0"/>
              <a:t>34</a:t>
            </a:fld>
            <a:endParaRPr lang="zh-CN" altLang="en-US"/>
          </a:p>
        </p:txBody>
      </p:sp>
    </p:spTree>
    <p:extLst>
      <p:ext uri="{BB962C8B-B14F-4D97-AF65-F5344CB8AC3E}">
        <p14:creationId xmlns:p14="http://schemas.microsoft.com/office/powerpoint/2010/main" val="41235116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C2A75D99-2AE7-49F1-BB03-59E2BF5579C1}" type="slidenum">
              <a:rPr lang="zh-CN" altLang="en-US" smtClean="0"/>
              <a:t>35</a:t>
            </a:fld>
            <a:endParaRPr lang="zh-CN" altLang="en-US"/>
          </a:p>
        </p:txBody>
      </p:sp>
    </p:spTree>
    <p:extLst>
      <p:ext uri="{BB962C8B-B14F-4D97-AF65-F5344CB8AC3E}">
        <p14:creationId xmlns:p14="http://schemas.microsoft.com/office/powerpoint/2010/main" val="34979748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C2A75D99-2AE7-49F1-BB03-59E2BF5579C1}" type="slidenum">
              <a:rPr lang="zh-CN" altLang="en-US" smtClean="0"/>
              <a:t>36</a:t>
            </a:fld>
            <a:endParaRPr lang="zh-CN" altLang="en-US"/>
          </a:p>
        </p:txBody>
      </p:sp>
    </p:spTree>
    <p:extLst>
      <p:ext uri="{BB962C8B-B14F-4D97-AF65-F5344CB8AC3E}">
        <p14:creationId xmlns:p14="http://schemas.microsoft.com/office/powerpoint/2010/main" val="116287044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1">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a:stretch>
            <a:fillRect/>
          </a:stretch>
        </p:blipFill>
        <p:spPr>
          <a:xfrm>
            <a:off x="0" y="0"/>
            <a:ext cx="12192000" cy="3357217"/>
          </a:xfrm>
          <a:prstGeom prst="rect">
            <a:avLst/>
          </a:prstGeom>
        </p:spPr>
      </p:pic>
      <p:sp>
        <p:nvSpPr>
          <p:cNvPr id="4" name="矩形 3"/>
          <p:cNvSpPr/>
          <p:nvPr userDrawn="1"/>
        </p:nvSpPr>
        <p:spPr>
          <a:xfrm>
            <a:off x="-800" y="-7913"/>
            <a:ext cx="12192000" cy="3361208"/>
          </a:xfrm>
          <a:prstGeom prst="rect">
            <a:avLst/>
          </a:prstGeom>
          <a:solidFill>
            <a:srgbClr val="9A0001">
              <a:alpha val="2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userDrawn="1"/>
        </p:nvSpPr>
        <p:spPr>
          <a:xfrm>
            <a:off x="5303520" y="2562096"/>
            <a:ext cx="1584960" cy="158496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p:cNvGrpSpPr/>
          <p:nvPr userDrawn="1"/>
        </p:nvGrpSpPr>
        <p:grpSpPr>
          <a:xfrm>
            <a:off x="5410200" y="2670375"/>
            <a:ext cx="1371600" cy="1368402"/>
            <a:chOff x="2105799" y="20055838"/>
            <a:chExt cx="6748090" cy="6732363"/>
          </a:xfrm>
          <a:solidFill>
            <a:srgbClr val="8B0012">
              <a:alpha val="80000"/>
            </a:srgbClr>
          </a:solidFill>
        </p:grpSpPr>
        <p:sp>
          <p:nvSpPr>
            <p:cNvPr id="7"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8"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9"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0"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1"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2"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3"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4"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5"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6"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7"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8"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9"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0"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1"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2"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3"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4"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5"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6"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7"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8"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9"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grpSp>
      <p:sp>
        <p:nvSpPr>
          <p:cNvPr id="36" name="文本占位符 35"/>
          <p:cNvSpPr>
            <a:spLocks noGrp="1"/>
          </p:cNvSpPr>
          <p:nvPr userDrawn="1">
            <p:ph type="body" sz="quarter" idx="10" hasCustomPrompt="1"/>
          </p:nvPr>
        </p:nvSpPr>
        <p:spPr>
          <a:xfrm>
            <a:off x="1606550" y="4264178"/>
            <a:ext cx="8975725" cy="781050"/>
          </a:xfrm>
        </p:spPr>
        <p:txBody>
          <a:bodyPr>
            <a:normAutofit/>
          </a:bodyPr>
          <a:lstStyle>
            <a:lvl1pPr marL="0" indent="0" algn="ctr" defTabSz="914400" rtl="0" eaLnBrk="1" latinLnBrk="0" hangingPunct="1">
              <a:lnSpc>
                <a:spcPct val="120000"/>
              </a:lnSpc>
              <a:buNone/>
              <a:defRPr lang="zh-CN" altLang="en-US" sz="4000" b="1" kern="1200" spc="300">
                <a:solidFill>
                  <a:schemeClr val="tx1">
                    <a:lumMod val="85000"/>
                    <a:lumOff val="15000"/>
                  </a:schemeClr>
                </a:solidFill>
                <a:latin typeface="+mn-lt"/>
                <a:ea typeface="微软雅黑" panose="020B0503020204020204" pitchFamily="34" charset="-122"/>
                <a:cs typeface="微软雅黑" panose="020B0503020204020204" pitchFamily="34" charset="-122"/>
              </a:defRPr>
            </a:lvl1pPr>
          </a:lstStyle>
          <a:p>
            <a:pPr algn="ctr">
              <a:lnSpc>
                <a:spcPct val="120000"/>
              </a:lnSpc>
              <a:defRPr/>
            </a:pPr>
            <a:r>
              <a:rPr lang="zh-CN" altLang="en-US" sz="4000" b="1" spc="300" dirty="0">
                <a:solidFill>
                  <a:schemeClr val="tx1">
                    <a:lumMod val="85000"/>
                    <a:lumOff val="15000"/>
                  </a:schemeClr>
                </a:solidFill>
                <a:latin typeface="微软雅黑" panose="020B0503020204020204" pitchFamily="34" charset="-122"/>
                <a:ea typeface="微软雅黑" panose="020B0503020204020204" pitchFamily="34" charset="-122"/>
                <a:cs typeface="经典圆体简" panose="02010609000101010101" pitchFamily="49" charset="-122"/>
                <a:sym typeface="微软雅黑" panose="020B0503020204020204" pitchFamily="34" charset="-122"/>
              </a:rPr>
              <a:t>北京大学学术答辩通用</a:t>
            </a:r>
            <a:r>
              <a:rPr lang="en-US" altLang="zh-CN" sz="4000" b="1" spc="300" dirty="0">
                <a:solidFill>
                  <a:schemeClr val="tx1">
                    <a:lumMod val="85000"/>
                    <a:lumOff val="15000"/>
                  </a:schemeClr>
                </a:solidFill>
                <a:latin typeface="微软雅黑" panose="020B0503020204020204" pitchFamily="34" charset="-122"/>
                <a:ea typeface="微软雅黑" panose="020B0503020204020204" pitchFamily="34" charset="-122"/>
                <a:cs typeface="经典圆体简" panose="02010609000101010101" pitchFamily="49" charset="-122"/>
                <a:sym typeface="微软雅黑" panose="020B0503020204020204" pitchFamily="34" charset="-122"/>
              </a:rPr>
              <a:t>PPT</a:t>
            </a:r>
            <a:r>
              <a:rPr lang="zh-CN" altLang="en-US" sz="4000" b="1" spc="300" dirty="0">
                <a:solidFill>
                  <a:schemeClr val="tx1">
                    <a:lumMod val="85000"/>
                    <a:lumOff val="15000"/>
                  </a:schemeClr>
                </a:solidFill>
                <a:latin typeface="微软雅黑" panose="020B0503020204020204" pitchFamily="34" charset="-122"/>
                <a:ea typeface="微软雅黑" panose="020B0503020204020204" pitchFamily="34" charset="-122"/>
                <a:cs typeface="经典圆体简" panose="02010609000101010101" pitchFamily="49" charset="-122"/>
                <a:sym typeface="微软雅黑" panose="020B0503020204020204" pitchFamily="34" charset="-122"/>
              </a:rPr>
              <a:t>模板</a:t>
            </a:r>
          </a:p>
        </p:txBody>
      </p:sp>
      <p:sp>
        <p:nvSpPr>
          <p:cNvPr id="41" name="文本占位符 37"/>
          <p:cNvSpPr>
            <a:spLocks noGrp="1"/>
          </p:cNvSpPr>
          <p:nvPr>
            <p:ph type="body" sz="quarter" idx="11" hasCustomPrompt="1"/>
          </p:nvPr>
        </p:nvSpPr>
        <p:spPr>
          <a:xfrm>
            <a:off x="2244991" y="5389156"/>
            <a:ext cx="1987550" cy="341632"/>
          </a:xfrm>
          <a:noFill/>
        </p:spPr>
        <p:txBody>
          <a:bodyPr wrap="square" rtlCol="0">
            <a:spAutoFit/>
          </a:bodyPr>
          <a:lstStyle>
            <a:lvl1pPr marL="0" indent="0">
              <a:buNone/>
              <a:defRPr lang="zh-CN" altLang="en-US" sz="1800" dirty="0">
                <a:solidFill>
                  <a:srgbClr val="222A35"/>
                </a:solidFill>
                <a:latin typeface="微软雅黑" panose="020B0503020204020204" pitchFamily="34" charset="-122"/>
                <a:ea typeface="微软雅黑" panose="020B0503020204020204" pitchFamily="34" charset="-122"/>
              </a:defRPr>
            </a:lvl1pPr>
          </a:lstStyle>
          <a:p>
            <a:pPr marL="0" lvl="0"/>
            <a:r>
              <a:rPr lang="zh-CN" altLang="en-US" dirty="0"/>
              <a:t>答辩人：</a:t>
            </a:r>
            <a:r>
              <a:rPr lang="en-US" altLang="zh-CN" dirty="0"/>
              <a:t>XXX</a:t>
            </a:r>
            <a:endParaRPr lang="zh-CN" altLang="en-US" dirty="0"/>
          </a:p>
        </p:txBody>
      </p:sp>
      <p:sp>
        <p:nvSpPr>
          <p:cNvPr id="42" name="文本占位符 37"/>
          <p:cNvSpPr>
            <a:spLocks noGrp="1"/>
          </p:cNvSpPr>
          <p:nvPr>
            <p:ph type="body" sz="quarter" idx="12" hasCustomPrompt="1"/>
          </p:nvPr>
        </p:nvSpPr>
        <p:spPr>
          <a:xfrm>
            <a:off x="5102225" y="5389156"/>
            <a:ext cx="1987550" cy="341632"/>
          </a:xfrm>
          <a:noFill/>
        </p:spPr>
        <p:txBody>
          <a:bodyPr wrap="square" rtlCol="0">
            <a:spAutoFit/>
          </a:bodyPr>
          <a:lstStyle>
            <a:lvl1pPr marL="0" indent="0" algn="ctr">
              <a:buNone/>
              <a:defRPr lang="zh-CN" altLang="en-US" sz="1800" dirty="0">
                <a:solidFill>
                  <a:srgbClr val="222A35"/>
                </a:solidFill>
                <a:latin typeface="微软雅黑" panose="020B0503020204020204" pitchFamily="34" charset="-122"/>
                <a:ea typeface="微软雅黑" panose="020B0503020204020204" pitchFamily="34" charset="-122"/>
              </a:defRPr>
            </a:lvl1pPr>
          </a:lstStyle>
          <a:p>
            <a:pPr marL="0" lvl="0"/>
            <a:r>
              <a:rPr lang="zh-CN" altLang="en-US" dirty="0"/>
              <a:t>指导教师：</a:t>
            </a:r>
            <a:r>
              <a:rPr lang="en-US" altLang="zh-CN" dirty="0"/>
              <a:t>XXX</a:t>
            </a:r>
            <a:endParaRPr lang="zh-CN" altLang="en-US" dirty="0"/>
          </a:p>
        </p:txBody>
      </p:sp>
      <p:sp>
        <p:nvSpPr>
          <p:cNvPr id="43" name="文本占位符 37"/>
          <p:cNvSpPr>
            <a:spLocks noGrp="1"/>
          </p:cNvSpPr>
          <p:nvPr>
            <p:ph type="body" sz="quarter" idx="13" hasCustomPrompt="1"/>
          </p:nvPr>
        </p:nvSpPr>
        <p:spPr>
          <a:xfrm>
            <a:off x="7959460" y="5389156"/>
            <a:ext cx="1987550" cy="341632"/>
          </a:xfrm>
          <a:noFill/>
        </p:spPr>
        <p:txBody>
          <a:bodyPr wrap="square" rtlCol="0">
            <a:spAutoFit/>
          </a:bodyPr>
          <a:lstStyle>
            <a:lvl1pPr marL="0" indent="0" algn="r">
              <a:buNone/>
              <a:defRPr lang="zh-CN" altLang="en-US" sz="1800" dirty="0">
                <a:solidFill>
                  <a:srgbClr val="222A35"/>
                </a:solidFill>
                <a:latin typeface="微软雅黑" panose="020B0503020204020204" pitchFamily="34" charset="-122"/>
                <a:ea typeface="微软雅黑" panose="020B0503020204020204" pitchFamily="34" charset="-122"/>
              </a:defRPr>
            </a:lvl1pPr>
          </a:lstStyle>
          <a:p>
            <a:pPr marL="0" lvl="0"/>
            <a:r>
              <a:rPr lang="zh-CN" altLang="en-US" dirty="0"/>
              <a:t>院系：</a:t>
            </a:r>
            <a:r>
              <a:rPr lang="en-US" altLang="zh-CN" dirty="0"/>
              <a:t>XXX</a:t>
            </a:r>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页-上下横线">
    <p:spTree>
      <p:nvGrpSpPr>
        <p:cNvPr id="1" name=""/>
        <p:cNvGrpSpPr/>
        <p:nvPr/>
      </p:nvGrpSpPr>
      <p:grpSpPr>
        <a:xfrm>
          <a:off x="0" y="0"/>
          <a:ext cx="0" cy="0"/>
          <a:chOff x="0" y="0"/>
          <a:chExt cx="0" cy="0"/>
        </a:xfrm>
      </p:grpSpPr>
      <p:grpSp>
        <p:nvGrpSpPr>
          <p:cNvPr id="3" name="组合 2"/>
          <p:cNvGrpSpPr/>
          <p:nvPr userDrawn="1"/>
        </p:nvGrpSpPr>
        <p:grpSpPr>
          <a:xfrm>
            <a:off x="10177780" y="329882"/>
            <a:ext cx="1512002" cy="444892"/>
            <a:chOff x="9556201" y="498129"/>
            <a:chExt cx="1993881" cy="586680"/>
          </a:xfrm>
        </p:grpSpPr>
        <p:grpSp>
          <p:nvGrpSpPr>
            <p:cNvPr id="66" name="组合 65"/>
            <p:cNvGrpSpPr/>
            <p:nvPr userDrawn="1"/>
          </p:nvGrpSpPr>
          <p:grpSpPr>
            <a:xfrm>
              <a:off x="10239376" y="968937"/>
              <a:ext cx="1307697" cy="96254"/>
              <a:chOff x="4616246" y="3878362"/>
              <a:chExt cx="5571416" cy="410087"/>
            </a:xfrm>
            <a:solidFill>
              <a:schemeClr val="tx1">
                <a:alpha val="80000"/>
              </a:schemeClr>
            </a:solidFill>
          </p:grpSpPr>
          <p:sp>
            <p:nvSpPr>
              <p:cNvPr id="68"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69"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0"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2"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3"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4"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5"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6"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7"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8"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9"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0"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1"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2"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3"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4"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85" name="组合 84"/>
            <p:cNvGrpSpPr/>
            <p:nvPr userDrawn="1"/>
          </p:nvGrpSpPr>
          <p:grpSpPr>
            <a:xfrm>
              <a:off x="10237120" y="539555"/>
              <a:ext cx="1312962" cy="375239"/>
              <a:chOff x="4606634" y="2048989"/>
              <a:chExt cx="5593843" cy="1598699"/>
            </a:xfrm>
            <a:solidFill>
              <a:schemeClr val="accent1">
                <a:alpha val="80000"/>
              </a:schemeClr>
            </a:solidFill>
          </p:grpSpPr>
          <p:sp>
            <p:nvSpPr>
              <p:cNvPr id="86"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7"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8"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9"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0"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1"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2"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3"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4"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5"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6"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7"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98" name="组合 97"/>
            <p:cNvGrpSpPr/>
            <p:nvPr userDrawn="1"/>
          </p:nvGrpSpPr>
          <p:grpSpPr>
            <a:xfrm>
              <a:off x="9556201" y="498129"/>
              <a:ext cx="588050" cy="586680"/>
              <a:chOff x="2105799" y="20055838"/>
              <a:chExt cx="6748090" cy="6732363"/>
            </a:xfrm>
            <a:solidFill>
              <a:schemeClr val="accent1">
                <a:alpha val="80000"/>
              </a:schemeClr>
            </a:solidFill>
          </p:grpSpPr>
          <p:sp>
            <p:nvSpPr>
              <p:cNvPr id="99"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0"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1"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2"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3"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4"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5"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6"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7"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8"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9"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0"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1"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2"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3"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4"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5"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6"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7"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8"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9"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0"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1"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cxnSp>
        <p:nvCxnSpPr>
          <p:cNvPr id="122" name="直接连接符 121"/>
          <p:cNvCxnSpPr/>
          <p:nvPr userDrawn="1"/>
        </p:nvCxnSpPr>
        <p:spPr>
          <a:xfrm>
            <a:off x="438150" y="6381750"/>
            <a:ext cx="1131570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23"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dirty="0"/>
              <a:t>&lt; </a:t>
            </a:r>
            <a:fld id="{A548B57D-AE10-4CF7-A9DF-59FEFA91B28E}" type="slidenum">
              <a:rPr lang="zh-CN" altLang="en-US" smtClean="0"/>
              <a:t>‹#›</a:t>
            </a:fld>
            <a:r>
              <a:rPr lang="zh-CN" altLang="en-US" dirty="0"/>
              <a:t> </a:t>
            </a:r>
            <a:r>
              <a:rPr lang="en-US" altLang="zh-CN" dirty="0"/>
              <a:t>&gt;</a:t>
            </a:r>
            <a:endParaRPr lang="zh-CN" altLang="en-US" dirty="0"/>
          </a:p>
        </p:txBody>
      </p:sp>
      <p:cxnSp>
        <p:nvCxnSpPr>
          <p:cNvPr id="71" name="直接连接符 70"/>
          <p:cNvCxnSpPr/>
          <p:nvPr userDrawn="1"/>
        </p:nvCxnSpPr>
        <p:spPr>
          <a:xfrm>
            <a:off x="745067" y="868363"/>
            <a:ext cx="11008783"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a:off x="528706" y="867990"/>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4"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内容页-上短下长">
    <p:spTree>
      <p:nvGrpSpPr>
        <p:cNvPr id="1" name=""/>
        <p:cNvGrpSpPr/>
        <p:nvPr/>
      </p:nvGrpSpPr>
      <p:grpSpPr>
        <a:xfrm>
          <a:off x="0" y="0"/>
          <a:ext cx="0" cy="0"/>
          <a:chOff x="0" y="0"/>
          <a:chExt cx="0" cy="0"/>
        </a:xfrm>
      </p:grpSpPr>
      <p:grpSp>
        <p:nvGrpSpPr>
          <p:cNvPr id="63" name="组合 62"/>
          <p:cNvGrpSpPr/>
          <p:nvPr userDrawn="1"/>
        </p:nvGrpSpPr>
        <p:grpSpPr>
          <a:xfrm>
            <a:off x="528706" y="867990"/>
            <a:ext cx="2433027" cy="0"/>
            <a:chOff x="7460343" y="1311756"/>
            <a:chExt cx="2433027" cy="0"/>
          </a:xfrm>
        </p:grpSpPr>
        <p:cxnSp>
          <p:nvCxnSpPr>
            <p:cNvPr id="64" name="直接连接符 63"/>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3" name="组合 2"/>
          <p:cNvGrpSpPr/>
          <p:nvPr userDrawn="1"/>
        </p:nvGrpSpPr>
        <p:grpSpPr>
          <a:xfrm>
            <a:off x="10177780" y="329882"/>
            <a:ext cx="1512002" cy="444892"/>
            <a:chOff x="9556201" y="498129"/>
            <a:chExt cx="1993881" cy="586680"/>
          </a:xfrm>
        </p:grpSpPr>
        <p:grpSp>
          <p:nvGrpSpPr>
            <p:cNvPr id="66" name="组合 65"/>
            <p:cNvGrpSpPr/>
            <p:nvPr userDrawn="1"/>
          </p:nvGrpSpPr>
          <p:grpSpPr>
            <a:xfrm>
              <a:off x="10239376" y="968937"/>
              <a:ext cx="1307697" cy="96254"/>
              <a:chOff x="4616246" y="3878362"/>
              <a:chExt cx="5571416" cy="410087"/>
            </a:xfrm>
            <a:solidFill>
              <a:schemeClr val="tx1">
                <a:alpha val="80000"/>
              </a:schemeClr>
            </a:solidFill>
          </p:grpSpPr>
          <p:sp>
            <p:nvSpPr>
              <p:cNvPr id="68"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69"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0"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2"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3"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4"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5"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6"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7"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8"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9"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0"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1"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2"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3"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4"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85" name="组合 84"/>
            <p:cNvGrpSpPr/>
            <p:nvPr userDrawn="1"/>
          </p:nvGrpSpPr>
          <p:grpSpPr>
            <a:xfrm>
              <a:off x="10237120" y="539555"/>
              <a:ext cx="1312962" cy="375239"/>
              <a:chOff x="4606634" y="2048989"/>
              <a:chExt cx="5593843" cy="1598699"/>
            </a:xfrm>
            <a:solidFill>
              <a:schemeClr val="accent1">
                <a:alpha val="80000"/>
              </a:schemeClr>
            </a:solidFill>
          </p:grpSpPr>
          <p:sp>
            <p:nvSpPr>
              <p:cNvPr id="86"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7"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8"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9"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0"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1"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2"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3"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4"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5"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6"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7"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98" name="组合 97"/>
            <p:cNvGrpSpPr/>
            <p:nvPr userDrawn="1"/>
          </p:nvGrpSpPr>
          <p:grpSpPr>
            <a:xfrm>
              <a:off x="9556201" y="498129"/>
              <a:ext cx="588050" cy="586680"/>
              <a:chOff x="2105799" y="20055838"/>
              <a:chExt cx="6748090" cy="6732363"/>
            </a:xfrm>
            <a:solidFill>
              <a:schemeClr val="accent1">
                <a:alpha val="80000"/>
              </a:schemeClr>
            </a:solidFill>
          </p:grpSpPr>
          <p:sp>
            <p:nvSpPr>
              <p:cNvPr id="99"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0"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1"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2"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3"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4"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5"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6"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7"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8"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9"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0"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1"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2"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3"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4"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5"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6"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7"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8"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9"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0"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1"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cxnSp>
        <p:nvCxnSpPr>
          <p:cNvPr id="122" name="直接连接符 121"/>
          <p:cNvCxnSpPr/>
          <p:nvPr userDrawn="1"/>
        </p:nvCxnSpPr>
        <p:spPr>
          <a:xfrm>
            <a:off x="438150" y="6381750"/>
            <a:ext cx="1131570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23"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dirty="0"/>
              <a:t>&lt; </a:t>
            </a:r>
            <a:fld id="{A548B57D-AE10-4CF7-A9DF-59FEFA91B28E}" type="slidenum">
              <a:rPr lang="zh-CN" altLang="en-US" smtClean="0"/>
              <a:t>‹#›</a:t>
            </a:fld>
            <a:r>
              <a:rPr lang="zh-CN" altLang="en-US" dirty="0"/>
              <a:t> </a:t>
            </a:r>
            <a:r>
              <a:rPr lang="en-US" altLang="zh-CN" dirty="0"/>
              <a:t>&gt;</a:t>
            </a:r>
            <a:endParaRPr lang="zh-CN" altLang="en-US" dirty="0"/>
          </a:p>
        </p:txBody>
      </p:sp>
      <p:sp>
        <p:nvSpPr>
          <p:cNvPr id="125"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sp>
        <p:nvSpPr>
          <p:cNvPr id="71" name="文本框 70"/>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内容页-仅logo">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sp>
        <p:nvSpPr>
          <p:cNvPr id="57"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dirty="0"/>
              <a:t>&lt; </a:t>
            </a:r>
            <a:fld id="{A548B57D-AE10-4CF7-A9DF-59FEFA91B28E}" type="slidenum">
              <a:rPr lang="zh-CN" altLang="en-US" smtClean="0"/>
              <a:t>‹#›</a:t>
            </a:fld>
            <a:r>
              <a:rPr lang="zh-CN" altLang="en-US"/>
              <a:t> </a:t>
            </a:r>
            <a:r>
              <a:rPr lang="en-US" altLang="zh-CN" dirty="0"/>
              <a:t>&gt;</a:t>
            </a:r>
            <a:endParaRPr lang="zh-CN" alt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cSld name="全空白">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图片占位1">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dirty="0"/>
              <a:t>&lt; </a:t>
            </a:r>
            <a:fld id="{A548B57D-AE10-4CF7-A9DF-59FEFA91B28E}" type="slidenum">
              <a:rPr lang="zh-CN" altLang="en-US" smtClean="0"/>
              <a:t>‹#›</a:t>
            </a:fld>
            <a:r>
              <a:rPr lang="zh-CN" altLang="en-US"/>
              <a:t> </a:t>
            </a:r>
            <a:r>
              <a:rPr lang="en-US" altLang="zh-CN" dirty="0"/>
              <a:t>&gt;</a:t>
            </a:r>
            <a:endParaRPr lang="zh-CN" altLang="en-US" dirty="0"/>
          </a:p>
        </p:txBody>
      </p:sp>
      <p:sp>
        <p:nvSpPr>
          <p:cNvPr id="63"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sp>
        <p:nvSpPr>
          <p:cNvPr id="3" name="文本占位符 2"/>
          <p:cNvSpPr>
            <a:spLocks noGrp="1"/>
          </p:cNvSpPr>
          <p:nvPr>
            <p:ph type="body" sz="quarter" idx="10" hasCustomPrompt="1"/>
          </p:nvPr>
        </p:nvSpPr>
        <p:spPr>
          <a:xfrm>
            <a:off x="442913" y="944610"/>
            <a:ext cx="9056687" cy="381629"/>
          </a:xfrm>
        </p:spPr>
        <p:txBody>
          <a:bodyPr vert="horz" lIns="91440" tIns="45720" rIns="91440" bIns="45720" rtlCol="0" anchor="ctr">
            <a:normAutofit/>
          </a:bodyPr>
          <a:lstStyle>
            <a:lvl1pPr>
              <a:defRPr lang="zh-CN" altLang="en-US" sz="2000" b="1" dirty="0" smtClean="0">
                <a:solidFill>
                  <a:schemeClr val="tx1">
                    <a:lumMod val="75000"/>
                    <a:lumOff val="25000"/>
                  </a:schemeClr>
                </a:solidFill>
                <a:cs typeface="+mn-ea"/>
              </a:defRPr>
            </a:lvl1pPr>
          </a:lstStyle>
          <a:p>
            <a:pPr marL="342900" marR="0" lvl="0" indent="-342900" fontAlgn="auto">
              <a:spcBef>
                <a:spcPct val="0"/>
              </a:spcBef>
              <a:spcAft>
                <a:spcPts val="0"/>
              </a:spcAft>
              <a:buClrTx/>
              <a:buSzTx/>
            </a:pPr>
            <a:r>
              <a:rPr lang="zh-CN" altLang="en-US" dirty="0"/>
              <a:t>单击此处输入本页的结论单击此处输入本页的结论单击此处输入本页的结论</a:t>
            </a:r>
          </a:p>
        </p:txBody>
      </p:sp>
      <p:sp>
        <p:nvSpPr>
          <p:cNvPr id="64" name="文本框 63"/>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
        <p:nvSpPr>
          <p:cNvPr id="2" name="图片占位符 1"/>
          <p:cNvSpPr>
            <a:spLocks noGrp="1"/>
          </p:cNvSpPr>
          <p:nvPr>
            <p:ph type="pic" sz="quarter" idx="11" hasCustomPrompt="1"/>
          </p:nvPr>
        </p:nvSpPr>
        <p:spPr>
          <a:xfrm>
            <a:off x="0" y="1432906"/>
            <a:ext cx="12192000" cy="2762250"/>
          </a:xfrm>
          <a:prstGeom prst="rect">
            <a:avLst/>
          </a:prstGeom>
        </p:spPr>
        <p:txBody>
          <a:bodyPr vert="horz" lIns="91440" tIns="45720" rIns="91440" bIns="45720" rtlCol="0" anchor="ctr">
            <a:normAutofit/>
          </a:bodyPr>
          <a:lstStyle>
            <a:lvl1pPr marL="0" indent="0">
              <a:buNone/>
              <a:defRPr lang="zh-CN" altLang="en-US"/>
            </a:lvl1pPr>
          </a:lstStyle>
          <a:p>
            <a:pPr lvl="0" algn="ctr"/>
            <a:r>
              <a:rPr lang="zh-CN" altLang="en-US" dirty="0"/>
              <a:t>单击此处修改图片</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图片占位2">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dirty="0"/>
              <a:t>&lt; </a:t>
            </a:r>
            <a:fld id="{A548B57D-AE10-4CF7-A9DF-59FEFA91B28E}" type="slidenum">
              <a:rPr lang="zh-CN" altLang="en-US" smtClean="0"/>
              <a:t>‹#›</a:t>
            </a:fld>
            <a:r>
              <a:rPr lang="zh-CN" altLang="en-US"/>
              <a:t> </a:t>
            </a:r>
            <a:r>
              <a:rPr lang="en-US" altLang="zh-CN" dirty="0"/>
              <a:t>&gt;</a:t>
            </a:r>
            <a:endParaRPr lang="zh-CN" altLang="en-US" dirty="0"/>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
        <p:nvSpPr>
          <p:cNvPr id="2" name="图片占位符 1"/>
          <p:cNvSpPr>
            <a:spLocks noGrp="1"/>
          </p:cNvSpPr>
          <p:nvPr>
            <p:ph type="pic" idx="10" hasCustomPrompt="1"/>
          </p:nvPr>
        </p:nvSpPr>
        <p:spPr>
          <a:xfrm>
            <a:off x="0" y="1196753"/>
            <a:ext cx="12192000" cy="3121152"/>
          </a:xfrm>
        </p:spPr>
        <p:txBody>
          <a:bodyPr anchor="ctr"/>
          <a:lstStyle>
            <a:lvl1pPr algn="ctr">
              <a:defRPr/>
            </a:lvl1pPr>
          </a:lstStyle>
          <a:p>
            <a:r>
              <a:rPr lang="zh-CN" altLang="en-US" dirty="0"/>
              <a:t>单击此处修改图片</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图片占位3">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dirty="0"/>
              <a:t>&lt; </a:t>
            </a:r>
            <a:fld id="{A548B57D-AE10-4CF7-A9DF-59FEFA91B28E}" type="slidenum">
              <a:rPr lang="zh-CN" altLang="en-US" smtClean="0"/>
              <a:t>‹#›</a:t>
            </a:fld>
            <a:r>
              <a:rPr lang="zh-CN" altLang="en-US"/>
              <a:t> </a:t>
            </a:r>
            <a:r>
              <a:rPr lang="en-US" altLang="zh-CN" dirty="0"/>
              <a:t>&gt;</a:t>
            </a:r>
            <a:endParaRPr lang="zh-CN" altLang="en-US" dirty="0"/>
          </a:p>
        </p:txBody>
      </p:sp>
      <p:sp>
        <p:nvSpPr>
          <p:cNvPr id="63"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sp>
        <p:nvSpPr>
          <p:cNvPr id="3" name="文本占位符 2"/>
          <p:cNvSpPr>
            <a:spLocks noGrp="1"/>
          </p:cNvSpPr>
          <p:nvPr>
            <p:ph type="body" sz="quarter" idx="10" hasCustomPrompt="1"/>
          </p:nvPr>
        </p:nvSpPr>
        <p:spPr>
          <a:xfrm>
            <a:off x="442913" y="944610"/>
            <a:ext cx="9056687" cy="381629"/>
          </a:xfrm>
        </p:spPr>
        <p:txBody>
          <a:bodyPr vert="horz" lIns="91440" tIns="45720" rIns="91440" bIns="45720" rtlCol="0" anchor="ctr">
            <a:normAutofit/>
          </a:bodyPr>
          <a:lstStyle>
            <a:lvl1pPr>
              <a:defRPr lang="zh-CN" altLang="en-US" sz="2000" b="1" dirty="0" smtClean="0">
                <a:solidFill>
                  <a:schemeClr val="tx1">
                    <a:lumMod val="75000"/>
                    <a:lumOff val="25000"/>
                  </a:schemeClr>
                </a:solidFill>
                <a:cs typeface="+mn-ea"/>
              </a:defRPr>
            </a:lvl1pPr>
          </a:lstStyle>
          <a:p>
            <a:pPr marL="342900" marR="0" lvl="0" indent="-342900" fontAlgn="auto">
              <a:spcBef>
                <a:spcPct val="0"/>
              </a:spcBef>
              <a:spcAft>
                <a:spcPts val="0"/>
              </a:spcAft>
              <a:buClrTx/>
              <a:buSzTx/>
            </a:pPr>
            <a:r>
              <a:rPr lang="zh-CN" altLang="en-US" dirty="0"/>
              <a:t>单击此处输入本页的结论单击此处输入本页的结论单击此处输入本页的结论</a:t>
            </a:r>
          </a:p>
        </p:txBody>
      </p:sp>
      <p:sp>
        <p:nvSpPr>
          <p:cNvPr id="64" name="文本框 63"/>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
        <p:nvSpPr>
          <p:cNvPr id="66" name="图片占位符 65"/>
          <p:cNvSpPr>
            <a:spLocks noGrp="1"/>
          </p:cNvSpPr>
          <p:nvPr>
            <p:ph type="pic" sz="quarter" idx="11" hasCustomPrompt="1"/>
          </p:nvPr>
        </p:nvSpPr>
        <p:spPr>
          <a:xfrm>
            <a:off x="4452445" y="1999139"/>
            <a:ext cx="3287111" cy="3287111"/>
          </a:xfrm>
          <a:custGeom>
            <a:avLst/>
            <a:gdLst>
              <a:gd name="connsiteX0" fmla="*/ 1643556 w 3287111"/>
              <a:gd name="connsiteY0" fmla="*/ 0 h 3287111"/>
              <a:gd name="connsiteX1" fmla="*/ 3278627 w 3287111"/>
              <a:gd name="connsiteY1" fmla="*/ 1475512 h 3287111"/>
              <a:gd name="connsiteX2" fmla="*/ 3287111 w 3287111"/>
              <a:gd name="connsiteY2" fmla="*/ 1643536 h 3287111"/>
              <a:gd name="connsiteX3" fmla="*/ 3287111 w 3287111"/>
              <a:gd name="connsiteY3" fmla="*/ 1643576 h 3287111"/>
              <a:gd name="connsiteX4" fmla="*/ 3278627 w 3287111"/>
              <a:gd name="connsiteY4" fmla="*/ 1811600 h 3287111"/>
              <a:gd name="connsiteX5" fmla="*/ 1811600 w 3287111"/>
              <a:gd name="connsiteY5" fmla="*/ 3278627 h 3287111"/>
              <a:gd name="connsiteX6" fmla="*/ 1643576 w 3287111"/>
              <a:gd name="connsiteY6" fmla="*/ 3287111 h 3287111"/>
              <a:gd name="connsiteX7" fmla="*/ 1643537 w 3287111"/>
              <a:gd name="connsiteY7" fmla="*/ 3287111 h 3287111"/>
              <a:gd name="connsiteX8" fmla="*/ 1475512 w 3287111"/>
              <a:gd name="connsiteY8" fmla="*/ 3278627 h 3287111"/>
              <a:gd name="connsiteX9" fmla="*/ 0 w 3287111"/>
              <a:gd name="connsiteY9" fmla="*/ 1643556 h 3287111"/>
              <a:gd name="connsiteX10" fmla="*/ 1643556 w 3287111"/>
              <a:gd name="connsiteY10" fmla="*/ 0 h 3287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87111" h="3287111">
                <a:moveTo>
                  <a:pt x="1643556" y="0"/>
                </a:moveTo>
                <a:cubicBezTo>
                  <a:pt x="2494535" y="0"/>
                  <a:pt x="3194460" y="646739"/>
                  <a:pt x="3278627" y="1475512"/>
                </a:cubicBezTo>
                <a:lnTo>
                  <a:pt x="3287111" y="1643536"/>
                </a:lnTo>
                <a:lnTo>
                  <a:pt x="3287111" y="1643576"/>
                </a:lnTo>
                <a:lnTo>
                  <a:pt x="3278627" y="1811600"/>
                </a:lnTo>
                <a:cubicBezTo>
                  <a:pt x="3200071" y="2585122"/>
                  <a:pt x="2585122" y="3200071"/>
                  <a:pt x="1811600" y="3278627"/>
                </a:cubicBezTo>
                <a:lnTo>
                  <a:pt x="1643576" y="3287111"/>
                </a:lnTo>
                <a:lnTo>
                  <a:pt x="1643537" y="3287111"/>
                </a:lnTo>
                <a:lnTo>
                  <a:pt x="1475512" y="3278627"/>
                </a:lnTo>
                <a:cubicBezTo>
                  <a:pt x="646739" y="3194460"/>
                  <a:pt x="0" y="2494535"/>
                  <a:pt x="0" y="1643556"/>
                </a:cubicBezTo>
                <a:cubicBezTo>
                  <a:pt x="0" y="735845"/>
                  <a:pt x="735845" y="0"/>
                  <a:pt x="1643556" y="0"/>
                </a:cubicBezTo>
                <a:close/>
              </a:path>
            </a:pathLst>
          </a:custGeom>
        </p:spPr>
        <p:txBody>
          <a:bodyPr wrap="square" anchor="ctr">
            <a:noAutofit/>
          </a:bodyPr>
          <a:lstStyle>
            <a:lvl1pPr algn="ctr">
              <a:defRPr/>
            </a:lvl1pPr>
          </a:lstStyle>
          <a:p>
            <a:r>
              <a:rPr lang="zh-CN" altLang="en-US" dirty="0"/>
              <a:t>点击此处修改图片</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图片占位4">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dirty="0"/>
              <a:t>&lt; </a:t>
            </a:r>
            <a:fld id="{A548B57D-AE10-4CF7-A9DF-59FEFA91B28E}" type="slidenum">
              <a:rPr lang="zh-CN" altLang="en-US" smtClean="0"/>
              <a:t>‹#›</a:t>
            </a:fld>
            <a:r>
              <a:rPr lang="zh-CN" altLang="en-US"/>
              <a:t> </a:t>
            </a:r>
            <a:r>
              <a:rPr lang="en-US" altLang="zh-CN" dirty="0"/>
              <a:t>&gt;</a:t>
            </a:r>
            <a:endParaRPr lang="zh-CN" altLang="en-US" dirty="0"/>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
        <p:nvSpPr>
          <p:cNvPr id="2" name="图片占位符 1"/>
          <p:cNvSpPr>
            <a:spLocks noGrp="1"/>
          </p:cNvSpPr>
          <p:nvPr>
            <p:ph type="pic" idx="10" hasCustomPrompt="1"/>
          </p:nvPr>
        </p:nvSpPr>
        <p:spPr>
          <a:xfrm>
            <a:off x="1054101" y="1916642"/>
            <a:ext cx="4542217" cy="3568065"/>
          </a:xfrm>
          <a:ln>
            <a:noFill/>
          </a:ln>
          <a:effectLst>
            <a:outerShdw blurRad="190500" algn="tl" rotWithShape="0">
              <a:srgbClr val="000000">
                <a:alpha val="70000"/>
              </a:srgbClr>
            </a:outerShdw>
          </a:effectLst>
        </p:spPr>
        <p:txBody>
          <a:bodyPr anchor="ctr">
            <a:normAutofit/>
          </a:bodyPr>
          <a:lstStyle>
            <a:lvl1pPr marL="228600" indent="-228600" algn="ctr" defTabSz="914400" rtl="0" eaLnBrk="1" latinLnBrk="0" hangingPunct="1">
              <a:lnSpc>
                <a:spcPct val="90000"/>
              </a:lnSpc>
              <a:spcBef>
                <a:spcPts val="1000"/>
              </a:spcBef>
              <a:buFont typeface="Arial" panose="020B0604020202020204" pitchFamily="34" charset="0"/>
              <a:buChar char="•"/>
              <a:defRPr lang="zh-CN" altLang="en-US" sz="2800" kern="1200" dirty="0">
                <a:solidFill>
                  <a:schemeClr val="tx1"/>
                </a:solidFill>
                <a:latin typeface="+mn-ea"/>
                <a:ea typeface="+mn-ea"/>
                <a:cs typeface="+mn-cs"/>
              </a:defRPr>
            </a:lvl1pPr>
          </a:lstStyle>
          <a:p>
            <a:r>
              <a:rPr lang="zh-CN" altLang="en-US" dirty="0"/>
              <a:t>单击此处修改图片</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图片占位5">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dirty="0"/>
              <a:t>&lt; </a:t>
            </a:r>
            <a:fld id="{A548B57D-AE10-4CF7-A9DF-59FEFA91B28E}" type="slidenum">
              <a:rPr lang="zh-CN" altLang="en-US" smtClean="0"/>
              <a:t>‹#›</a:t>
            </a:fld>
            <a:r>
              <a:rPr lang="zh-CN" altLang="en-US"/>
              <a:t> </a:t>
            </a:r>
            <a:r>
              <a:rPr lang="en-US" altLang="zh-CN" dirty="0"/>
              <a:t>&gt;</a:t>
            </a:r>
            <a:endParaRPr lang="zh-CN" altLang="en-US" dirty="0"/>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
        <p:nvSpPr>
          <p:cNvPr id="2" name="图片占位符 1"/>
          <p:cNvSpPr>
            <a:spLocks noGrp="1"/>
          </p:cNvSpPr>
          <p:nvPr>
            <p:ph type="pic" idx="10" hasCustomPrompt="1"/>
          </p:nvPr>
        </p:nvSpPr>
        <p:spPr>
          <a:xfrm>
            <a:off x="977935" y="1396022"/>
            <a:ext cx="1960330" cy="1957820"/>
          </a:xfrm>
        </p:spPr>
        <p:txBody>
          <a:bodyPr vert="horz" lIns="91440" tIns="45720" rIns="91440" bIns="45720" rtlCol="0" anchor="ctr">
            <a:normAutofit/>
          </a:bodyPr>
          <a:lstStyle>
            <a:lvl1pPr>
              <a:defRPr lang="zh-CN" altLang="en-US" sz="2000"/>
            </a:lvl1pPr>
          </a:lstStyle>
          <a:p>
            <a:pPr lvl="0" algn="ctr"/>
            <a:r>
              <a:rPr lang="zh-CN" altLang="en-US" dirty="0"/>
              <a:t>单击修改图片</a:t>
            </a:r>
          </a:p>
        </p:txBody>
      </p:sp>
      <p:sp>
        <p:nvSpPr>
          <p:cNvPr id="3" name="图片占位符 2"/>
          <p:cNvSpPr>
            <a:spLocks noGrp="1"/>
          </p:cNvSpPr>
          <p:nvPr>
            <p:ph type="pic" sz="quarter" idx="11" hasCustomPrompt="1"/>
          </p:nvPr>
        </p:nvSpPr>
        <p:spPr>
          <a:xfrm>
            <a:off x="3741006" y="1396022"/>
            <a:ext cx="1951941" cy="1957820"/>
          </a:xfrm>
          <a:prstGeom prst="rect">
            <a:avLst/>
          </a:prstGeom>
        </p:spPr>
        <p:txBody>
          <a:bodyPr vert="horz" lIns="91440" tIns="45720" rIns="91440" bIns="45720" rtlCol="0" anchor="ctr">
            <a:normAutofit/>
          </a:bodyPr>
          <a:lstStyle>
            <a:lvl1pPr>
              <a:defRPr lang="zh-CN" altLang="en-US" sz="2000"/>
            </a:lvl1pPr>
          </a:lstStyle>
          <a:p>
            <a:pPr lvl="0" algn="ctr"/>
            <a:r>
              <a:rPr lang="zh-CN" altLang="en-US" dirty="0"/>
              <a:t>单击修改图片</a:t>
            </a:r>
          </a:p>
        </p:txBody>
      </p:sp>
      <p:sp>
        <p:nvSpPr>
          <p:cNvPr id="4" name="图片占位符 3"/>
          <p:cNvSpPr>
            <a:spLocks noGrp="1"/>
          </p:cNvSpPr>
          <p:nvPr>
            <p:ph type="pic" sz="quarter" idx="12" hasCustomPrompt="1"/>
          </p:nvPr>
        </p:nvSpPr>
        <p:spPr>
          <a:xfrm>
            <a:off x="6495686" y="1396022"/>
            <a:ext cx="1957818" cy="1957818"/>
          </a:xfrm>
          <a:prstGeom prst="rect">
            <a:avLst/>
          </a:prstGeom>
        </p:spPr>
        <p:txBody>
          <a:bodyPr vert="horz" lIns="91440" tIns="45720" rIns="91440" bIns="45720" rtlCol="0" anchor="ctr">
            <a:normAutofit/>
          </a:bodyPr>
          <a:lstStyle>
            <a:lvl1pPr>
              <a:defRPr lang="zh-CN" altLang="en-US" sz="2000"/>
            </a:lvl1pPr>
          </a:lstStyle>
          <a:p>
            <a:pPr lvl="0" algn="ctr"/>
            <a:r>
              <a:rPr lang="zh-CN" altLang="en-US" dirty="0"/>
              <a:t>单击修改图片</a:t>
            </a:r>
          </a:p>
        </p:txBody>
      </p:sp>
      <p:sp>
        <p:nvSpPr>
          <p:cNvPr id="5" name="图片占位符 4"/>
          <p:cNvSpPr>
            <a:spLocks noGrp="1"/>
          </p:cNvSpPr>
          <p:nvPr>
            <p:ph type="pic" sz="quarter" idx="13" hasCustomPrompt="1"/>
          </p:nvPr>
        </p:nvSpPr>
        <p:spPr>
          <a:xfrm>
            <a:off x="9256243" y="1396022"/>
            <a:ext cx="1957820" cy="1957820"/>
          </a:xfrm>
          <a:prstGeom prst="rect">
            <a:avLst/>
          </a:prstGeom>
        </p:spPr>
        <p:txBody>
          <a:bodyPr vert="horz" lIns="91440" tIns="45720" rIns="91440" bIns="45720" rtlCol="0" anchor="ctr">
            <a:normAutofit/>
          </a:bodyPr>
          <a:lstStyle>
            <a:lvl1pPr>
              <a:defRPr lang="zh-CN" altLang="en-US" sz="2000"/>
            </a:lvl1pPr>
          </a:lstStyle>
          <a:p>
            <a:pPr lvl="0" algn="ctr"/>
            <a:r>
              <a:rPr lang="zh-CN" altLang="en-US" dirty="0"/>
              <a:t>单击修改图片</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图片占位6">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dirty="0"/>
              <a:t>&lt; </a:t>
            </a:r>
            <a:fld id="{A548B57D-AE10-4CF7-A9DF-59FEFA91B28E}" type="slidenum">
              <a:rPr lang="zh-CN" altLang="en-US" smtClean="0"/>
              <a:t>‹#›</a:t>
            </a:fld>
            <a:r>
              <a:rPr lang="zh-CN" altLang="en-US"/>
              <a:t> </a:t>
            </a:r>
            <a:r>
              <a:rPr lang="en-US" altLang="zh-CN" dirty="0"/>
              <a:t>&gt;</a:t>
            </a:r>
            <a:endParaRPr lang="zh-CN" altLang="en-US" dirty="0"/>
          </a:p>
        </p:txBody>
      </p:sp>
      <p:sp>
        <p:nvSpPr>
          <p:cNvPr id="63"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sp>
        <p:nvSpPr>
          <p:cNvPr id="3" name="文本占位符 2"/>
          <p:cNvSpPr>
            <a:spLocks noGrp="1"/>
          </p:cNvSpPr>
          <p:nvPr>
            <p:ph type="body" sz="quarter" idx="10" hasCustomPrompt="1"/>
          </p:nvPr>
        </p:nvSpPr>
        <p:spPr>
          <a:xfrm>
            <a:off x="442913" y="944610"/>
            <a:ext cx="9056687" cy="381629"/>
          </a:xfrm>
        </p:spPr>
        <p:txBody>
          <a:bodyPr vert="horz" lIns="91440" tIns="45720" rIns="91440" bIns="45720" rtlCol="0" anchor="ctr">
            <a:normAutofit/>
          </a:bodyPr>
          <a:lstStyle>
            <a:lvl1pPr>
              <a:defRPr lang="zh-CN" altLang="en-US" sz="2000" b="1" dirty="0" smtClean="0">
                <a:solidFill>
                  <a:schemeClr val="tx1">
                    <a:lumMod val="75000"/>
                    <a:lumOff val="25000"/>
                  </a:schemeClr>
                </a:solidFill>
                <a:cs typeface="+mn-ea"/>
              </a:defRPr>
            </a:lvl1pPr>
          </a:lstStyle>
          <a:p>
            <a:pPr marL="342900" marR="0" lvl="0" indent="-342900" fontAlgn="auto">
              <a:spcBef>
                <a:spcPct val="0"/>
              </a:spcBef>
              <a:spcAft>
                <a:spcPts val="0"/>
              </a:spcAft>
              <a:buClrTx/>
              <a:buSzTx/>
            </a:pPr>
            <a:r>
              <a:rPr lang="zh-CN" altLang="en-US" dirty="0"/>
              <a:t>单击此处输入本页的结论单击此处输入本页的结论单击此处输入本页的结论</a:t>
            </a:r>
          </a:p>
        </p:txBody>
      </p:sp>
      <p:sp>
        <p:nvSpPr>
          <p:cNvPr id="64" name="文本框 63"/>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
        <p:nvSpPr>
          <p:cNvPr id="2" name="图片占位符 1"/>
          <p:cNvSpPr>
            <a:spLocks noGrp="1"/>
          </p:cNvSpPr>
          <p:nvPr>
            <p:ph type="pic" sz="quarter" idx="11" hasCustomPrompt="1"/>
          </p:nvPr>
        </p:nvSpPr>
        <p:spPr>
          <a:xfrm>
            <a:off x="6291124" y="1821181"/>
            <a:ext cx="3733535" cy="3733535"/>
          </a:xfrm>
          <a:prstGeom prst="rect">
            <a:avLst/>
          </a:prstGeom>
        </p:spPr>
        <p:txBody>
          <a:bodyPr vert="horz" lIns="91440" tIns="45720" rIns="91440" bIns="45720" rtlCol="0" anchor="ctr">
            <a:normAutofit/>
          </a:bodyPr>
          <a:lstStyle>
            <a:lvl1pPr>
              <a:defRPr lang="zh-CN" altLang="en-US"/>
            </a:lvl1pPr>
          </a:lstStyle>
          <a:p>
            <a:pPr lvl="0" algn="ctr"/>
            <a:r>
              <a:rPr lang="zh-CN" altLang="en-US" dirty="0"/>
              <a:t>单击此处修改图片</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3部分">
    <p:spTree>
      <p:nvGrpSpPr>
        <p:cNvPr id="1" name=""/>
        <p:cNvGrpSpPr/>
        <p:nvPr/>
      </p:nvGrpSpPr>
      <p:grpSpPr>
        <a:xfrm>
          <a:off x="0" y="0"/>
          <a:ext cx="0" cy="0"/>
          <a:chOff x="0" y="0"/>
          <a:chExt cx="0" cy="0"/>
        </a:xfrm>
      </p:grpSpPr>
      <p:sp>
        <p:nvSpPr>
          <p:cNvPr id="55" name="矩形 54"/>
          <p:cNvSpPr/>
          <p:nvPr userDrawn="1"/>
        </p:nvSpPr>
        <p:spPr>
          <a:xfrm>
            <a:off x="-1" y="0"/>
            <a:ext cx="609600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pic>
        <p:nvPicPr>
          <p:cNvPr id="35" name="图形 34"/>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601832" y="3365787"/>
            <a:ext cx="6665290" cy="4818286"/>
          </a:xfrm>
          <a:prstGeom prst="rect">
            <a:avLst/>
          </a:prstGeom>
        </p:spPr>
      </p:pic>
      <p:sp>
        <p:nvSpPr>
          <p:cNvPr id="7" name="矩形 6"/>
          <p:cNvSpPr/>
          <p:nvPr userDrawn="1"/>
        </p:nvSpPr>
        <p:spPr>
          <a:xfrm>
            <a:off x="589281" y="476251"/>
            <a:ext cx="11013440" cy="5905500"/>
          </a:xfrm>
          <a:prstGeom prst="rect">
            <a:avLst/>
          </a:prstGeom>
          <a:solidFill>
            <a:schemeClr val="bg1"/>
          </a:solidFill>
          <a:ln>
            <a:noFill/>
          </a:ln>
          <a:effectLst>
            <a:glow rad="101600">
              <a:schemeClr val="tx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grpSp>
        <p:nvGrpSpPr>
          <p:cNvPr id="8" name="组合 7"/>
          <p:cNvGrpSpPr/>
          <p:nvPr userDrawn="1"/>
        </p:nvGrpSpPr>
        <p:grpSpPr>
          <a:xfrm>
            <a:off x="2296213" y="1033221"/>
            <a:ext cx="2354895" cy="1876405"/>
            <a:chOff x="2202591" y="1033221"/>
            <a:chExt cx="2354895" cy="1876405"/>
          </a:xfrm>
        </p:grpSpPr>
        <p:sp>
          <p:nvSpPr>
            <p:cNvPr id="9" name="标题 1"/>
            <p:cNvSpPr txBox="1"/>
            <p:nvPr/>
          </p:nvSpPr>
          <p:spPr>
            <a:xfrm>
              <a:off x="2202591" y="1033221"/>
              <a:ext cx="2165279" cy="1500655"/>
            </a:xfrm>
            <a:prstGeom prst="rect">
              <a:avLst/>
            </a:prstGeom>
          </p:spPr>
          <p:txBody>
            <a:bodyPr anchor="ctr">
              <a:normAutofit/>
            </a:bodyPr>
            <a:lstStyle>
              <a:lvl1pPr algn="l" defTabSz="914400" rtl="0" eaLnBrk="1" latinLnBrk="0" hangingPunct="1">
                <a:lnSpc>
                  <a:spcPct val="90000"/>
                </a:lnSpc>
                <a:spcBef>
                  <a:spcPct val="0"/>
                </a:spcBef>
                <a:buNone/>
                <a:defRPr sz="2800" b="1" kern="1200">
                  <a:solidFill>
                    <a:srgbClr val="0070C0"/>
                  </a:solidFill>
                  <a:latin typeface="+mj-lt"/>
                  <a:ea typeface="微软雅黑" panose="020B0503020204020204" pitchFamily="34" charset="-122"/>
                  <a:cs typeface="+mj-cs"/>
                </a:defRPr>
              </a:lvl1pPr>
            </a:lstStyle>
            <a:p>
              <a:pPr marL="0" marR="0" lvl="0" indent="0" algn="ctr" defTabSz="914400" rtl="0" eaLnBrk="1" fontAlgn="auto" latinLnBrk="0" hangingPunct="1">
                <a:lnSpc>
                  <a:spcPct val="90000"/>
                </a:lnSpc>
                <a:spcBef>
                  <a:spcPct val="0"/>
                </a:spcBef>
                <a:spcAft>
                  <a:spcPts val="0"/>
                </a:spcAft>
                <a:buClrTx/>
                <a:buSzTx/>
                <a:buFontTx/>
                <a:buNone/>
                <a:defRPr/>
              </a:pPr>
              <a:r>
                <a:rPr kumimoji="0" lang="zh-CN" altLang="en-US" sz="5400" b="1" i="0" u="none" strike="noStrike" kern="2200" cap="none" spc="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rPr>
                <a:t>目  录</a:t>
              </a:r>
              <a:endParaRPr kumimoji="0" lang="en-US" altLang="zh-CN" sz="5400" b="1" i="0" u="none" strike="noStrike" kern="2200" cap="none" spc="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endParaRPr>
            </a:p>
          </p:txBody>
        </p:sp>
        <p:sp>
          <p:nvSpPr>
            <p:cNvPr id="10" name="文本框 9"/>
            <p:cNvSpPr txBox="1"/>
            <p:nvPr/>
          </p:nvSpPr>
          <p:spPr>
            <a:xfrm>
              <a:off x="2389402" y="2078629"/>
              <a:ext cx="2168084"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2200" cap="none" spc="-2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rPr>
                <a:t>CONTENTS</a:t>
              </a:r>
              <a:endParaRPr kumimoji="0" lang="zh-CN" altLang="en-US" sz="2400" b="0" i="0" u="none" strike="noStrike" kern="2200" cap="none" spc="-2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2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endParaRPr>
            </a:p>
          </p:txBody>
        </p:sp>
      </p:grpSp>
      <p:sp>
        <p:nvSpPr>
          <p:cNvPr id="45" name="文本占位符 40"/>
          <p:cNvSpPr>
            <a:spLocks noGrp="1"/>
          </p:cNvSpPr>
          <p:nvPr>
            <p:ph type="body" sz="quarter" idx="10" hasCustomPrompt="1"/>
          </p:nvPr>
        </p:nvSpPr>
        <p:spPr>
          <a:xfrm>
            <a:off x="7825514" y="1561152"/>
            <a:ext cx="305584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p>
        </p:txBody>
      </p:sp>
      <p:sp>
        <p:nvSpPr>
          <p:cNvPr id="46" name="文本占位符 40"/>
          <p:cNvSpPr>
            <a:spLocks noGrp="1"/>
          </p:cNvSpPr>
          <p:nvPr>
            <p:ph type="body" sz="quarter" idx="11" hasCustomPrompt="1"/>
          </p:nvPr>
        </p:nvSpPr>
        <p:spPr>
          <a:xfrm>
            <a:off x="7825514" y="2650906"/>
            <a:ext cx="305584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p>
        </p:txBody>
      </p:sp>
      <p:sp>
        <p:nvSpPr>
          <p:cNvPr id="47" name="文本占位符 40"/>
          <p:cNvSpPr>
            <a:spLocks noGrp="1"/>
          </p:cNvSpPr>
          <p:nvPr>
            <p:ph type="body" sz="quarter" idx="12" hasCustomPrompt="1"/>
          </p:nvPr>
        </p:nvSpPr>
        <p:spPr>
          <a:xfrm>
            <a:off x="7825514" y="3740660"/>
            <a:ext cx="305584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p>
        </p:txBody>
      </p:sp>
      <p:sp>
        <p:nvSpPr>
          <p:cNvPr id="50" name="文本框 49"/>
          <p:cNvSpPr txBox="1"/>
          <p:nvPr userDrawn="1"/>
        </p:nvSpPr>
        <p:spPr>
          <a:xfrm>
            <a:off x="6814866" y="1512604"/>
            <a:ext cx="675822" cy="584775"/>
          </a:xfrm>
          <a:prstGeom prst="rect">
            <a:avLst/>
          </a:prstGeom>
          <a:noFill/>
        </p:spPr>
        <p:txBody>
          <a:bodyPr wrap="square" rtlCol="0">
            <a:spAutoFit/>
          </a:bodyPr>
          <a:lstStyle/>
          <a:p>
            <a:r>
              <a:rPr lang="en-US" altLang="zh-CN" sz="3200" b="1" dirty="0">
                <a:solidFill>
                  <a:srgbClr val="9A0001"/>
                </a:solidFill>
              </a:rPr>
              <a:t>01.</a:t>
            </a:r>
            <a:endParaRPr lang="zh-CN" altLang="en-US" sz="3200" b="1" dirty="0">
              <a:solidFill>
                <a:srgbClr val="9A0001"/>
              </a:solidFill>
            </a:endParaRPr>
          </a:p>
        </p:txBody>
      </p:sp>
      <p:sp>
        <p:nvSpPr>
          <p:cNvPr id="51" name="文本框 50"/>
          <p:cNvSpPr txBox="1"/>
          <p:nvPr userDrawn="1"/>
        </p:nvSpPr>
        <p:spPr>
          <a:xfrm>
            <a:off x="6814866" y="2596050"/>
            <a:ext cx="675822" cy="584775"/>
          </a:xfrm>
          <a:prstGeom prst="rect">
            <a:avLst/>
          </a:prstGeom>
          <a:noFill/>
        </p:spPr>
        <p:txBody>
          <a:bodyPr wrap="square" rtlCol="0">
            <a:spAutoFit/>
          </a:bodyPr>
          <a:lstStyle/>
          <a:p>
            <a:r>
              <a:rPr lang="en-US" altLang="zh-CN" sz="3200" b="1" dirty="0">
                <a:solidFill>
                  <a:srgbClr val="9A0001"/>
                </a:solidFill>
              </a:rPr>
              <a:t>02.</a:t>
            </a:r>
            <a:endParaRPr lang="zh-CN" altLang="en-US" sz="3200" b="1" dirty="0">
              <a:solidFill>
                <a:srgbClr val="9A0001"/>
              </a:solidFill>
            </a:endParaRPr>
          </a:p>
        </p:txBody>
      </p:sp>
      <p:sp>
        <p:nvSpPr>
          <p:cNvPr id="52" name="文本框 51"/>
          <p:cNvSpPr txBox="1"/>
          <p:nvPr userDrawn="1"/>
        </p:nvSpPr>
        <p:spPr>
          <a:xfrm>
            <a:off x="6814866" y="3679496"/>
            <a:ext cx="675822" cy="584775"/>
          </a:xfrm>
          <a:prstGeom prst="rect">
            <a:avLst/>
          </a:prstGeom>
          <a:noFill/>
        </p:spPr>
        <p:txBody>
          <a:bodyPr wrap="square" rtlCol="0">
            <a:spAutoFit/>
          </a:bodyPr>
          <a:lstStyle/>
          <a:p>
            <a:r>
              <a:rPr lang="en-US" altLang="zh-CN" sz="3200" b="1" dirty="0">
                <a:solidFill>
                  <a:srgbClr val="9A0001"/>
                </a:solidFill>
              </a:rPr>
              <a:t>03.</a:t>
            </a:r>
            <a:endParaRPr lang="zh-CN" altLang="en-US" sz="3200" b="1" dirty="0">
              <a:solidFill>
                <a:srgbClr val="9A0001"/>
              </a:solidFill>
            </a:endParaRPr>
          </a:p>
        </p:txBody>
      </p:sp>
      <p:grpSp>
        <p:nvGrpSpPr>
          <p:cNvPr id="56" name="组合 55"/>
          <p:cNvGrpSpPr/>
          <p:nvPr userDrawn="1"/>
        </p:nvGrpSpPr>
        <p:grpSpPr>
          <a:xfrm>
            <a:off x="2425132" y="3183822"/>
            <a:ext cx="1945700" cy="1941162"/>
            <a:chOff x="2105799" y="20055838"/>
            <a:chExt cx="6748090" cy="6732363"/>
          </a:xfrm>
          <a:solidFill>
            <a:schemeClr val="accent1"/>
          </a:solidFill>
        </p:grpSpPr>
        <p:sp>
          <p:nvSpPr>
            <p:cNvPr id="57"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8"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9"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0"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1"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2"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3"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4"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5"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6"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7"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8"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9"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0"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1"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2"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3"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4"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5"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6"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7"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8"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9" name="Freeform 71"/>
            <p:cNvSpPr>
              <a:spLocks noEditPoints="1"/>
            </p:cNvSpPr>
            <p:nvPr/>
          </p:nvSpPr>
          <p:spPr bwMode="auto">
            <a:xfrm>
              <a:off x="3199024" y="21141193"/>
              <a:ext cx="4561647" cy="4553785"/>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0000"/>
                </a:solidFill>
                <a:effectLst/>
                <a:uLnTx/>
                <a:uFillTx/>
                <a:latin typeface="Arial" panose="020B0604020202020204"/>
                <a:ea typeface="微软雅黑" panose="020B0503020204020204" pitchFamily="34" charset="-122"/>
                <a:cs typeface="+mn-ea"/>
                <a:sym typeface="+mn-lt"/>
              </a:endParaRPr>
            </a:p>
          </p:txBody>
        </p:sp>
      </p:grpSp>
    </p:spTree>
    <p:extLst>
      <p:ext uri="{BB962C8B-B14F-4D97-AF65-F5344CB8AC3E}">
        <p14:creationId xmlns:p14="http://schemas.microsoft.com/office/powerpoint/2010/main" val="392060372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图片占位7">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dirty="0"/>
              <a:t>&lt; </a:t>
            </a:r>
            <a:fld id="{A548B57D-AE10-4CF7-A9DF-59FEFA91B28E}" type="slidenum">
              <a:rPr lang="zh-CN" altLang="en-US" smtClean="0"/>
              <a:t>‹#›</a:t>
            </a:fld>
            <a:r>
              <a:rPr lang="zh-CN" altLang="en-US"/>
              <a:t> </a:t>
            </a:r>
            <a:r>
              <a:rPr lang="en-US" altLang="zh-CN" dirty="0"/>
              <a:t>&gt;</a:t>
            </a:r>
            <a:endParaRPr lang="zh-CN" altLang="en-US" dirty="0"/>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
        <p:nvSpPr>
          <p:cNvPr id="2" name="图片占位符 1"/>
          <p:cNvSpPr>
            <a:spLocks noGrp="1"/>
          </p:cNvSpPr>
          <p:nvPr>
            <p:ph type="pic" idx="10"/>
          </p:nvPr>
        </p:nvSpPr>
        <p:spPr>
          <a:xfrm>
            <a:off x="2546350" y="1186670"/>
            <a:ext cx="6170930" cy="2242330"/>
          </a:xfrm>
        </p:spPr>
        <p:txBody>
          <a:bodyPr/>
          <a:lstStyle/>
          <a:p>
            <a:endParaRPr lang="zh-CN" altLang="en-US"/>
          </a:p>
        </p:txBody>
      </p:sp>
      <p:sp>
        <p:nvSpPr>
          <p:cNvPr id="3" name="图片占位符 2"/>
          <p:cNvSpPr>
            <a:spLocks noGrp="1"/>
          </p:cNvSpPr>
          <p:nvPr>
            <p:ph type="pic" sz="quarter" idx="11"/>
          </p:nvPr>
        </p:nvSpPr>
        <p:spPr>
          <a:xfrm>
            <a:off x="2546350" y="3551651"/>
            <a:ext cx="3022600" cy="2401016"/>
          </a:xfrm>
          <a:prstGeom prst="rect">
            <a:avLst/>
          </a:prstGeom>
        </p:spPr>
        <p:txBody>
          <a:bodyPr/>
          <a:lstStyle/>
          <a:p>
            <a:endParaRPr lang="zh-CN" altLang="en-US"/>
          </a:p>
        </p:txBody>
      </p:sp>
      <p:sp>
        <p:nvSpPr>
          <p:cNvPr id="4" name="图片占位符 3"/>
          <p:cNvSpPr>
            <a:spLocks noGrp="1"/>
          </p:cNvSpPr>
          <p:nvPr>
            <p:ph type="pic" sz="quarter" idx="12"/>
          </p:nvPr>
        </p:nvSpPr>
        <p:spPr>
          <a:xfrm>
            <a:off x="5693412" y="3550560"/>
            <a:ext cx="3023869" cy="2403201"/>
          </a:xfrm>
          <a:prstGeom prst="rect">
            <a:avLst/>
          </a:prstGeom>
        </p:spPr>
        <p:txBody>
          <a:bodyPr/>
          <a:lstStyle/>
          <a:p>
            <a:endParaRPr lang="zh-CN" altLang="en-US"/>
          </a:p>
        </p:txBody>
      </p:sp>
      <p:sp>
        <p:nvSpPr>
          <p:cNvPr id="5" name="图片占位符 4"/>
          <p:cNvSpPr>
            <a:spLocks noGrp="1"/>
          </p:cNvSpPr>
          <p:nvPr>
            <p:ph type="pic" sz="quarter" idx="13"/>
          </p:nvPr>
        </p:nvSpPr>
        <p:spPr>
          <a:xfrm>
            <a:off x="8839200" y="1186670"/>
            <a:ext cx="2499360" cy="4767090"/>
          </a:xfrm>
          <a:prstGeom prst="rect">
            <a:avLst/>
          </a:prstGeom>
        </p:spPr>
        <p:txBody>
          <a:bodyPr/>
          <a:lstStyle/>
          <a:p>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图片占位8">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dirty="0"/>
              <a:t>&lt; </a:t>
            </a:r>
            <a:fld id="{A548B57D-AE10-4CF7-A9DF-59FEFA91B28E}" type="slidenum">
              <a:rPr lang="zh-CN" altLang="en-US" smtClean="0"/>
              <a:t>‹#›</a:t>
            </a:fld>
            <a:r>
              <a:rPr lang="zh-CN" altLang="en-US"/>
              <a:t> </a:t>
            </a:r>
            <a:r>
              <a:rPr lang="en-US" altLang="zh-CN" dirty="0"/>
              <a:t>&gt;</a:t>
            </a:r>
            <a:endParaRPr lang="zh-CN" altLang="en-US" dirty="0"/>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
        <p:nvSpPr>
          <p:cNvPr id="2" name="图片占位符 1"/>
          <p:cNvSpPr>
            <a:spLocks noGrp="1"/>
          </p:cNvSpPr>
          <p:nvPr>
            <p:ph type="pic" idx="10"/>
          </p:nvPr>
        </p:nvSpPr>
        <p:spPr>
          <a:xfrm>
            <a:off x="5627650" y="1131849"/>
            <a:ext cx="2386361" cy="5157440"/>
          </a:xfrm>
          <a:prstGeom prst="roundRect">
            <a:avLst>
              <a:gd name="adj" fmla="val 10149"/>
            </a:avLst>
          </a:prstGeom>
        </p:spPr>
        <p:txBody>
          <a:bodyPr anchor="ctr"/>
          <a:lstStyle/>
          <a:p>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目录-4部分">
    <p:spTree>
      <p:nvGrpSpPr>
        <p:cNvPr id="1" name=""/>
        <p:cNvGrpSpPr/>
        <p:nvPr/>
      </p:nvGrpSpPr>
      <p:grpSpPr>
        <a:xfrm>
          <a:off x="0" y="0"/>
          <a:ext cx="0" cy="0"/>
          <a:chOff x="0" y="0"/>
          <a:chExt cx="0" cy="0"/>
        </a:xfrm>
      </p:grpSpPr>
      <p:sp>
        <p:nvSpPr>
          <p:cNvPr id="55" name="矩形 54"/>
          <p:cNvSpPr/>
          <p:nvPr userDrawn="1"/>
        </p:nvSpPr>
        <p:spPr>
          <a:xfrm>
            <a:off x="-1" y="0"/>
            <a:ext cx="609600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pic>
        <p:nvPicPr>
          <p:cNvPr id="35" name="图形 34"/>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601832" y="3365787"/>
            <a:ext cx="6665290" cy="4818286"/>
          </a:xfrm>
          <a:prstGeom prst="rect">
            <a:avLst/>
          </a:prstGeom>
        </p:spPr>
      </p:pic>
      <p:sp>
        <p:nvSpPr>
          <p:cNvPr id="7" name="矩形 6"/>
          <p:cNvSpPr/>
          <p:nvPr userDrawn="1"/>
        </p:nvSpPr>
        <p:spPr>
          <a:xfrm>
            <a:off x="589281" y="476251"/>
            <a:ext cx="11013440" cy="5905500"/>
          </a:xfrm>
          <a:prstGeom prst="rect">
            <a:avLst/>
          </a:prstGeom>
          <a:solidFill>
            <a:schemeClr val="bg1"/>
          </a:solidFill>
          <a:ln>
            <a:noFill/>
          </a:ln>
          <a:effectLst>
            <a:glow rad="101600">
              <a:schemeClr val="tx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grpSp>
        <p:nvGrpSpPr>
          <p:cNvPr id="8" name="组合 7"/>
          <p:cNvGrpSpPr/>
          <p:nvPr userDrawn="1"/>
        </p:nvGrpSpPr>
        <p:grpSpPr>
          <a:xfrm>
            <a:off x="2296213" y="1033221"/>
            <a:ext cx="2354895" cy="1876405"/>
            <a:chOff x="2202591" y="1033221"/>
            <a:chExt cx="2354895" cy="1876405"/>
          </a:xfrm>
        </p:grpSpPr>
        <p:sp>
          <p:nvSpPr>
            <p:cNvPr id="9" name="标题 1"/>
            <p:cNvSpPr txBox="1"/>
            <p:nvPr/>
          </p:nvSpPr>
          <p:spPr>
            <a:xfrm>
              <a:off x="2202591" y="1033221"/>
              <a:ext cx="2165279" cy="1500655"/>
            </a:xfrm>
            <a:prstGeom prst="rect">
              <a:avLst/>
            </a:prstGeom>
          </p:spPr>
          <p:txBody>
            <a:bodyPr anchor="ctr">
              <a:normAutofit/>
            </a:bodyPr>
            <a:lstStyle>
              <a:lvl1pPr algn="l" defTabSz="914400" rtl="0" eaLnBrk="1" latinLnBrk="0" hangingPunct="1">
                <a:lnSpc>
                  <a:spcPct val="90000"/>
                </a:lnSpc>
                <a:spcBef>
                  <a:spcPct val="0"/>
                </a:spcBef>
                <a:buNone/>
                <a:defRPr sz="2800" b="1" kern="1200">
                  <a:solidFill>
                    <a:srgbClr val="0070C0"/>
                  </a:solidFill>
                  <a:latin typeface="+mj-lt"/>
                  <a:ea typeface="微软雅黑" panose="020B0503020204020204" pitchFamily="34" charset="-122"/>
                  <a:cs typeface="+mj-cs"/>
                </a:defRPr>
              </a:lvl1pPr>
            </a:lstStyle>
            <a:p>
              <a:pPr marL="0" marR="0" lvl="0" indent="0" algn="ctr" defTabSz="914400" rtl="0" eaLnBrk="1" fontAlgn="auto" latinLnBrk="0" hangingPunct="1">
                <a:lnSpc>
                  <a:spcPct val="90000"/>
                </a:lnSpc>
                <a:spcBef>
                  <a:spcPct val="0"/>
                </a:spcBef>
                <a:spcAft>
                  <a:spcPts val="0"/>
                </a:spcAft>
                <a:buClrTx/>
                <a:buSzTx/>
                <a:buFontTx/>
                <a:buNone/>
                <a:defRPr/>
              </a:pPr>
              <a:r>
                <a:rPr kumimoji="0" lang="zh-CN" altLang="en-US" sz="5400" b="1" i="0" u="none" strike="noStrike" kern="2200" cap="none" spc="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rPr>
                <a:t>目  录</a:t>
              </a:r>
              <a:endParaRPr kumimoji="0" lang="en-US" altLang="zh-CN" sz="5400" b="1" i="0" u="none" strike="noStrike" kern="2200" cap="none" spc="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endParaRPr>
            </a:p>
          </p:txBody>
        </p:sp>
        <p:sp>
          <p:nvSpPr>
            <p:cNvPr id="10" name="文本框 9"/>
            <p:cNvSpPr txBox="1"/>
            <p:nvPr/>
          </p:nvSpPr>
          <p:spPr>
            <a:xfrm>
              <a:off x="2389402" y="2078629"/>
              <a:ext cx="2168084"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2200" cap="none" spc="-2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rPr>
                <a:t>CONTENTS</a:t>
              </a:r>
              <a:endParaRPr kumimoji="0" lang="zh-CN" altLang="en-US" sz="2400" b="0" i="0" u="none" strike="noStrike" kern="2200" cap="none" spc="-2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2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endParaRPr>
            </a:p>
          </p:txBody>
        </p:sp>
      </p:grpSp>
      <p:sp>
        <p:nvSpPr>
          <p:cNvPr id="45" name="文本占位符 40"/>
          <p:cNvSpPr>
            <a:spLocks noGrp="1"/>
          </p:cNvSpPr>
          <p:nvPr>
            <p:ph type="body" sz="quarter" idx="10" hasCustomPrompt="1"/>
          </p:nvPr>
        </p:nvSpPr>
        <p:spPr>
          <a:xfrm>
            <a:off x="7825514" y="1561152"/>
            <a:ext cx="305584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p>
        </p:txBody>
      </p:sp>
      <p:sp>
        <p:nvSpPr>
          <p:cNvPr id="46" name="文本占位符 40"/>
          <p:cNvSpPr>
            <a:spLocks noGrp="1"/>
          </p:cNvSpPr>
          <p:nvPr>
            <p:ph type="body" sz="quarter" idx="11" hasCustomPrompt="1"/>
          </p:nvPr>
        </p:nvSpPr>
        <p:spPr>
          <a:xfrm>
            <a:off x="7825514" y="2650906"/>
            <a:ext cx="305584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p>
        </p:txBody>
      </p:sp>
      <p:sp>
        <p:nvSpPr>
          <p:cNvPr id="47" name="文本占位符 40"/>
          <p:cNvSpPr>
            <a:spLocks noGrp="1"/>
          </p:cNvSpPr>
          <p:nvPr>
            <p:ph type="body" sz="quarter" idx="12" hasCustomPrompt="1"/>
          </p:nvPr>
        </p:nvSpPr>
        <p:spPr>
          <a:xfrm>
            <a:off x="7825514" y="3740660"/>
            <a:ext cx="305584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p>
        </p:txBody>
      </p:sp>
      <p:sp>
        <p:nvSpPr>
          <p:cNvPr id="49" name="文本占位符 40"/>
          <p:cNvSpPr>
            <a:spLocks noGrp="1"/>
          </p:cNvSpPr>
          <p:nvPr>
            <p:ph type="body" sz="quarter" idx="14" hasCustomPrompt="1"/>
          </p:nvPr>
        </p:nvSpPr>
        <p:spPr>
          <a:xfrm>
            <a:off x="7825514" y="4830414"/>
            <a:ext cx="305584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p>
        </p:txBody>
      </p:sp>
      <p:sp>
        <p:nvSpPr>
          <p:cNvPr id="50" name="文本框 49"/>
          <p:cNvSpPr txBox="1"/>
          <p:nvPr userDrawn="1"/>
        </p:nvSpPr>
        <p:spPr>
          <a:xfrm>
            <a:off x="6814866" y="1512604"/>
            <a:ext cx="675822" cy="584775"/>
          </a:xfrm>
          <a:prstGeom prst="rect">
            <a:avLst/>
          </a:prstGeom>
          <a:noFill/>
        </p:spPr>
        <p:txBody>
          <a:bodyPr wrap="square" rtlCol="0">
            <a:spAutoFit/>
          </a:bodyPr>
          <a:lstStyle/>
          <a:p>
            <a:r>
              <a:rPr lang="en-US" altLang="zh-CN" sz="3200" b="1" dirty="0">
                <a:solidFill>
                  <a:srgbClr val="9A0001"/>
                </a:solidFill>
              </a:rPr>
              <a:t>01.</a:t>
            </a:r>
            <a:endParaRPr lang="zh-CN" altLang="en-US" sz="3200" b="1" dirty="0">
              <a:solidFill>
                <a:srgbClr val="9A0001"/>
              </a:solidFill>
            </a:endParaRPr>
          </a:p>
        </p:txBody>
      </p:sp>
      <p:sp>
        <p:nvSpPr>
          <p:cNvPr id="51" name="文本框 50"/>
          <p:cNvSpPr txBox="1"/>
          <p:nvPr userDrawn="1"/>
        </p:nvSpPr>
        <p:spPr>
          <a:xfrm>
            <a:off x="6814866" y="2596050"/>
            <a:ext cx="675822" cy="584775"/>
          </a:xfrm>
          <a:prstGeom prst="rect">
            <a:avLst/>
          </a:prstGeom>
          <a:noFill/>
        </p:spPr>
        <p:txBody>
          <a:bodyPr wrap="square" rtlCol="0">
            <a:spAutoFit/>
          </a:bodyPr>
          <a:lstStyle/>
          <a:p>
            <a:r>
              <a:rPr lang="en-US" altLang="zh-CN" sz="3200" b="1" dirty="0">
                <a:solidFill>
                  <a:srgbClr val="9A0001"/>
                </a:solidFill>
              </a:rPr>
              <a:t>02.</a:t>
            </a:r>
            <a:endParaRPr lang="zh-CN" altLang="en-US" sz="3200" b="1" dirty="0">
              <a:solidFill>
                <a:srgbClr val="9A0001"/>
              </a:solidFill>
            </a:endParaRPr>
          </a:p>
        </p:txBody>
      </p:sp>
      <p:sp>
        <p:nvSpPr>
          <p:cNvPr id="52" name="文本框 51"/>
          <p:cNvSpPr txBox="1"/>
          <p:nvPr userDrawn="1"/>
        </p:nvSpPr>
        <p:spPr>
          <a:xfrm>
            <a:off x="6814866" y="3679496"/>
            <a:ext cx="675822" cy="584775"/>
          </a:xfrm>
          <a:prstGeom prst="rect">
            <a:avLst/>
          </a:prstGeom>
          <a:noFill/>
        </p:spPr>
        <p:txBody>
          <a:bodyPr wrap="square" rtlCol="0">
            <a:spAutoFit/>
          </a:bodyPr>
          <a:lstStyle/>
          <a:p>
            <a:r>
              <a:rPr lang="en-US" altLang="zh-CN" sz="3200" b="1" dirty="0">
                <a:solidFill>
                  <a:srgbClr val="9A0001"/>
                </a:solidFill>
              </a:rPr>
              <a:t>03.</a:t>
            </a:r>
            <a:endParaRPr lang="zh-CN" altLang="en-US" sz="3200" b="1" dirty="0">
              <a:solidFill>
                <a:srgbClr val="9A0001"/>
              </a:solidFill>
            </a:endParaRPr>
          </a:p>
        </p:txBody>
      </p:sp>
      <p:sp>
        <p:nvSpPr>
          <p:cNvPr id="53" name="文本框 52"/>
          <p:cNvSpPr txBox="1"/>
          <p:nvPr userDrawn="1"/>
        </p:nvSpPr>
        <p:spPr>
          <a:xfrm>
            <a:off x="6814866" y="4762941"/>
            <a:ext cx="675822" cy="584775"/>
          </a:xfrm>
          <a:prstGeom prst="rect">
            <a:avLst/>
          </a:prstGeom>
          <a:noFill/>
        </p:spPr>
        <p:txBody>
          <a:bodyPr wrap="square" rtlCol="0">
            <a:spAutoFit/>
          </a:bodyPr>
          <a:lstStyle/>
          <a:p>
            <a:r>
              <a:rPr lang="en-US" altLang="zh-CN" sz="3200" b="1" dirty="0">
                <a:solidFill>
                  <a:srgbClr val="9A0001"/>
                </a:solidFill>
              </a:rPr>
              <a:t>04.</a:t>
            </a:r>
            <a:endParaRPr lang="zh-CN" altLang="en-US" sz="3200" b="1" dirty="0">
              <a:solidFill>
                <a:srgbClr val="9A0001"/>
              </a:solidFill>
            </a:endParaRPr>
          </a:p>
        </p:txBody>
      </p:sp>
      <p:grpSp>
        <p:nvGrpSpPr>
          <p:cNvPr id="56" name="组合 55"/>
          <p:cNvGrpSpPr/>
          <p:nvPr userDrawn="1"/>
        </p:nvGrpSpPr>
        <p:grpSpPr>
          <a:xfrm>
            <a:off x="2425132" y="3183822"/>
            <a:ext cx="1945700" cy="1941162"/>
            <a:chOff x="2105799" y="20055838"/>
            <a:chExt cx="6748090" cy="6732363"/>
          </a:xfrm>
          <a:solidFill>
            <a:schemeClr val="accent1"/>
          </a:solidFill>
        </p:grpSpPr>
        <p:sp>
          <p:nvSpPr>
            <p:cNvPr id="57"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8"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9"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0"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1"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2"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3"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4"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5"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6"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7"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8"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9"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0"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1"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2"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3"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4"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5"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6"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7"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8"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9" name="Freeform 71"/>
            <p:cNvSpPr>
              <a:spLocks noEditPoints="1"/>
            </p:cNvSpPr>
            <p:nvPr/>
          </p:nvSpPr>
          <p:spPr bwMode="auto">
            <a:xfrm>
              <a:off x="3199024" y="21141193"/>
              <a:ext cx="4561647" cy="4553785"/>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0000"/>
                </a:solidFill>
                <a:effectLst/>
                <a:uLnTx/>
                <a:uFillTx/>
                <a:latin typeface="Arial" panose="020B0604020202020204"/>
                <a:ea typeface="微软雅黑" panose="020B0503020204020204" pitchFamily="34" charset="-122"/>
                <a:cs typeface="+mn-ea"/>
                <a:sym typeface="+mn-lt"/>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目录-5部分">
    <p:spTree>
      <p:nvGrpSpPr>
        <p:cNvPr id="1" name=""/>
        <p:cNvGrpSpPr/>
        <p:nvPr/>
      </p:nvGrpSpPr>
      <p:grpSpPr>
        <a:xfrm>
          <a:off x="0" y="0"/>
          <a:ext cx="0" cy="0"/>
          <a:chOff x="0" y="0"/>
          <a:chExt cx="0" cy="0"/>
        </a:xfrm>
      </p:grpSpPr>
      <p:sp>
        <p:nvSpPr>
          <p:cNvPr id="6" name="矩形 5"/>
          <p:cNvSpPr/>
          <p:nvPr userDrawn="1"/>
        </p:nvSpPr>
        <p:spPr>
          <a:xfrm>
            <a:off x="-1" y="0"/>
            <a:ext cx="609600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sp>
        <p:nvSpPr>
          <p:cNvPr id="71" name="矩形 70"/>
          <p:cNvSpPr/>
          <p:nvPr userDrawn="1"/>
        </p:nvSpPr>
        <p:spPr>
          <a:xfrm>
            <a:off x="589281" y="476251"/>
            <a:ext cx="11013440" cy="5905500"/>
          </a:xfrm>
          <a:prstGeom prst="rect">
            <a:avLst/>
          </a:prstGeom>
          <a:solidFill>
            <a:schemeClr val="bg1"/>
          </a:solidFill>
          <a:ln>
            <a:noFill/>
          </a:ln>
          <a:effectLst>
            <a:glow rad="101600">
              <a:schemeClr val="tx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pic>
        <p:nvPicPr>
          <p:cNvPr id="35" name="图形 34"/>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601832" y="3365787"/>
            <a:ext cx="6665290" cy="4818286"/>
          </a:xfrm>
          <a:prstGeom prst="rect">
            <a:avLst/>
          </a:prstGeom>
        </p:spPr>
      </p:pic>
      <p:grpSp>
        <p:nvGrpSpPr>
          <p:cNvPr id="8" name="组合 7"/>
          <p:cNvGrpSpPr/>
          <p:nvPr userDrawn="1"/>
        </p:nvGrpSpPr>
        <p:grpSpPr>
          <a:xfrm>
            <a:off x="2296213" y="1033221"/>
            <a:ext cx="2354895" cy="1876405"/>
            <a:chOff x="2202591" y="1033221"/>
            <a:chExt cx="2354895" cy="1876405"/>
          </a:xfrm>
        </p:grpSpPr>
        <p:sp>
          <p:nvSpPr>
            <p:cNvPr id="9" name="标题 1"/>
            <p:cNvSpPr txBox="1"/>
            <p:nvPr/>
          </p:nvSpPr>
          <p:spPr>
            <a:xfrm>
              <a:off x="2202591" y="1033221"/>
              <a:ext cx="2165279" cy="1500655"/>
            </a:xfrm>
            <a:prstGeom prst="rect">
              <a:avLst/>
            </a:prstGeom>
          </p:spPr>
          <p:txBody>
            <a:bodyPr anchor="ctr">
              <a:normAutofit/>
            </a:bodyPr>
            <a:lstStyle>
              <a:lvl1pPr algn="l" defTabSz="914400" rtl="0" eaLnBrk="1" latinLnBrk="0" hangingPunct="1">
                <a:lnSpc>
                  <a:spcPct val="90000"/>
                </a:lnSpc>
                <a:spcBef>
                  <a:spcPct val="0"/>
                </a:spcBef>
                <a:buNone/>
                <a:defRPr sz="2800" b="1" kern="1200">
                  <a:solidFill>
                    <a:srgbClr val="0070C0"/>
                  </a:solidFill>
                  <a:latin typeface="+mj-lt"/>
                  <a:ea typeface="微软雅黑" panose="020B0503020204020204" pitchFamily="34" charset="-122"/>
                  <a:cs typeface="+mj-cs"/>
                </a:defRPr>
              </a:lvl1pPr>
            </a:lstStyle>
            <a:p>
              <a:pPr marL="0" marR="0" lvl="0" indent="0" algn="ctr" defTabSz="914400" rtl="0" eaLnBrk="1" fontAlgn="auto" latinLnBrk="0" hangingPunct="1">
                <a:lnSpc>
                  <a:spcPct val="90000"/>
                </a:lnSpc>
                <a:spcBef>
                  <a:spcPct val="0"/>
                </a:spcBef>
                <a:spcAft>
                  <a:spcPts val="0"/>
                </a:spcAft>
                <a:buClrTx/>
                <a:buSzTx/>
                <a:buFontTx/>
                <a:buNone/>
                <a:defRPr/>
              </a:pPr>
              <a:r>
                <a:rPr kumimoji="0" lang="zh-CN" altLang="en-US" sz="5400" b="1" i="0" u="none" strike="noStrike" kern="2200" cap="none" spc="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rPr>
                <a:t>目  录</a:t>
              </a:r>
              <a:endParaRPr kumimoji="0" lang="en-US" altLang="zh-CN" sz="5400" b="1" i="0" u="none" strike="noStrike" kern="2200" cap="none" spc="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endParaRPr>
            </a:p>
          </p:txBody>
        </p:sp>
        <p:sp>
          <p:nvSpPr>
            <p:cNvPr id="10" name="文本框 9"/>
            <p:cNvSpPr txBox="1"/>
            <p:nvPr/>
          </p:nvSpPr>
          <p:spPr>
            <a:xfrm>
              <a:off x="2389402" y="2078629"/>
              <a:ext cx="2168084"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2200" cap="none" spc="-2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rPr>
                <a:t>CONTENTS</a:t>
              </a:r>
              <a:endParaRPr kumimoji="0" lang="zh-CN" altLang="en-US" sz="2400" b="0" i="0" u="none" strike="noStrike" kern="2200" cap="none" spc="-2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2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endParaRPr>
            </a:p>
          </p:txBody>
        </p:sp>
      </p:grpSp>
      <p:sp>
        <p:nvSpPr>
          <p:cNvPr id="41" name="文本占位符 40"/>
          <p:cNvSpPr>
            <a:spLocks noGrp="1"/>
          </p:cNvSpPr>
          <p:nvPr>
            <p:ph type="body" sz="quarter" idx="10" hasCustomPrompt="1"/>
          </p:nvPr>
        </p:nvSpPr>
        <p:spPr>
          <a:xfrm>
            <a:off x="7819905" y="1408752"/>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p>
        </p:txBody>
      </p:sp>
      <p:sp>
        <p:nvSpPr>
          <p:cNvPr id="42" name="文本占位符 40"/>
          <p:cNvSpPr>
            <a:spLocks noGrp="1"/>
          </p:cNvSpPr>
          <p:nvPr>
            <p:ph type="body" sz="quarter" idx="11" hasCustomPrompt="1"/>
          </p:nvPr>
        </p:nvSpPr>
        <p:spPr>
          <a:xfrm>
            <a:off x="7819905" y="2302202"/>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p>
        </p:txBody>
      </p:sp>
      <p:sp>
        <p:nvSpPr>
          <p:cNvPr id="43" name="文本占位符 40"/>
          <p:cNvSpPr>
            <a:spLocks noGrp="1"/>
          </p:cNvSpPr>
          <p:nvPr>
            <p:ph type="body" sz="quarter" idx="12" hasCustomPrompt="1"/>
          </p:nvPr>
        </p:nvSpPr>
        <p:spPr>
          <a:xfrm>
            <a:off x="7819905" y="3195652"/>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p>
        </p:txBody>
      </p:sp>
      <p:sp>
        <p:nvSpPr>
          <p:cNvPr id="36" name="文本占位符 40"/>
          <p:cNvSpPr>
            <a:spLocks noGrp="1"/>
          </p:cNvSpPr>
          <p:nvPr>
            <p:ph type="body" sz="quarter" idx="14" hasCustomPrompt="1"/>
          </p:nvPr>
        </p:nvSpPr>
        <p:spPr>
          <a:xfrm>
            <a:off x="7819905" y="4089102"/>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p>
        </p:txBody>
      </p:sp>
      <p:sp>
        <p:nvSpPr>
          <p:cNvPr id="2" name="文本框 1"/>
          <p:cNvSpPr txBox="1"/>
          <p:nvPr userDrawn="1"/>
        </p:nvSpPr>
        <p:spPr>
          <a:xfrm>
            <a:off x="6809256" y="1360204"/>
            <a:ext cx="675822" cy="584775"/>
          </a:xfrm>
          <a:prstGeom prst="rect">
            <a:avLst/>
          </a:prstGeom>
          <a:noFill/>
        </p:spPr>
        <p:txBody>
          <a:bodyPr wrap="square" rtlCol="0">
            <a:spAutoFit/>
          </a:bodyPr>
          <a:lstStyle/>
          <a:p>
            <a:r>
              <a:rPr lang="en-US" altLang="zh-CN" sz="3200" b="1" dirty="0">
                <a:solidFill>
                  <a:srgbClr val="9A0001"/>
                </a:solidFill>
              </a:rPr>
              <a:t>01.</a:t>
            </a:r>
            <a:endParaRPr lang="zh-CN" altLang="en-US" sz="3200" b="1" dirty="0">
              <a:solidFill>
                <a:srgbClr val="9A0001"/>
              </a:solidFill>
            </a:endParaRPr>
          </a:p>
        </p:txBody>
      </p:sp>
      <p:sp>
        <p:nvSpPr>
          <p:cNvPr id="39" name="文本框 38"/>
          <p:cNvSpPr txBox="1"/>
          <p:nvPr userDrawn="1"/>
        </p:nvSpPr>
        <p:spPr>
          <a:xfrm>
            <a:off x="6809256" y="2253654"/>
            <a:ext cx="675822" cy="584775"/>
          </a:xfrm>
          <a:prstGeom prst="rect">
            <a:avLst/>
          </a:prstGeom>
          <a:noFill/>
        </p:spPr>
        <p:txBody>
          <a:bodyPr wrap="square" rtlCol="0">
            <a:spAutoFit/>
          </a:bodyPr>
          <a:lstStyle/>
          <a:p>
            <a:r>
              <a:rPr lang="en-US" altLang="zh-CN" sz="3200" b="1" dirty="0">
                <a:solidFill>
                  <a:srgbClr val="9A0001"/>
                </a:solidFill>
              </a:rPr>
              <a:t>02.</a:t>
            </a:r>
            <a:endParaRPr lang="zh-CN" altLang="en-US" sz="3200" b="1" dirty="0">
              <a:solidFill>
                <a:srgbClr val="9A0001"/>
              </a:solidFill>
            </a:endParaRPr>
          </a:p>
        </p:txBody>
      </p:sp>
      <p:sp>
        <p:nvSpPr>
          <p:cNvPr id="40" name="文本框 39"/>
          <p:cNvSpPr txBox="1"/>
          <p:nvPr userDrawn="1"/>
        </p:nvSpPr>
        <p:spPr>
          <a:xfrm>
            <a:off x="6809256" y="3148379"/>
            <a:ext cx="675822" cy="584775"/>
          </a:xfrm>
          <a:prstGeom prst="rect">
            <a:avLst/>
          </a:prstGeom>
          <a:noFill/>
        </p:spPr>
        <p:txBody>
          <a:bodyPr wrap="square" rtlCol="0">
            <a:spAutoFit/>
          </a:bodyPr>
          <a:lstStyle/>
          <a:p>
            <a:r>
              <a:rPr lang="en-US" altLang="zh-CN" sz="3200" b="1" dirty="0">
                <a:solidFill>
                  <a:srgbClr val="9A0001"/>
                </a:solidFill>
              </a:rPr>
              <a:t>03.</a:t>
            </a:r>
            <a:endParaRPr lang="zh-CN" altLang="en-US" sz="3200" b="1" dirty="0">
              <a:solidFill>
                <a:srgbClr val="9A0001"/>
              </a:solidFill>
            </a:endParaRPr>
          </a:p>
        </p:txBody>
      </p:sp>
      <p:sp>
        <p:nvSpPr>
          <p:cNvPr id="45" name="文本框 44"/>
          <p:cNvSpPr txBox="1"/>
          <p:nvPr userDrawn="1"/>
        </p:nvSpPr>
        <p:spPr>
          <a:xfrm>
            <a:off x="6809256" y="4021629"/>
            <a:ext cx="675822" cy="584775"/>
          </a:xfrm>
          <a:prstGeom prst="rect">
            <a:avLst/>
          </a:prstGeom>
          <a:noFill/>
        </p:spPr>
        <p:txBody>
          <a:bodyPr wrap="square" rtlCol="0">
            <a:spAutoFit/>
          </a:bodyPr>
          <a:lstStyle/>
          <a:p>
            <a:r>
              <a:rPr lang="en-US" altLang="zh-CN" sz="3200" b="1" dirty="0">
                <a:solidFill>
                  <a:srgbClr val="9A0001"/>
                </a:solidFill>
              </a:rPr>
              <a:t>04.</a:t>
            </a:r>
            <a:endParaRPr lang="zh-CN" altLang="en-US" sz="3200" b="1" dirty="0">
              <a:solidFill>
                <a:srgbClr val="9A0001"/>
              </a:solidFill>
            </a:endParaRPr>
          </a:p>
        </p:txBody>
      </p:sp>
      <p:grpSp>
        <p:nvGrpSpPr>
          <p:cNvPr id="47" name="组合 46"/>
          <p:cNvGrpSpPr/>
          <p:nvPr userDrawn="1"/>
        </p:nvGrpSpPr>
        <p:grpSpPr>
          <a:xfrm>
            <a:off x="2425132" y="3183822"/>
            <a:ext cx="1945700" cy="1941162"/>
            <a:chOff x="2105799" y="20055838"/>
            <a:chExt cx="6748090" cy="6732363"/>
          </a:xfrm>
          <a:solidFill>
            <a:schemeClr val="accent1"/>
          </a:solidFill>
        </p:grpSpPr>
        <p:sp>
          <p:nvSpPr>
            <p:cNvPr id="48"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49"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0"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1"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2"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3"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4"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5"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6"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7"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8"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9"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0"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1"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2"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3"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4"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5"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6"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7"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8"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9"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0" name="Freeform 71"/>
            <p:cNvSpPr>
              <a:spLocks noEditPoints="1"/>
            </p:cNvSpPr>
            <p:nvPr/>
          </p:nvSpPr>
          <p:spPr bwMode="auto">
            <a:xfrm>
              <a:off x="3199024" y="21141193"/>
              <a:ext cx="4561647" cy="4553785"/>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0000"/>
                </a:solidFill>
                <a:effectLst/>
                <a:uLnTx/>
                <a:uFillTx/>
                <a:latin typeface="Arial" panose="020B0604020202020204"/>
                <a:ea typeface="微软雅黑" panose="020B0503020204020204" pitchFamily="34" charset="-122"/>
                <a:cs typeface="+mn-ea"/>
                <a:sym typeface="+mn-lt"/>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目录-6部分">
    <p:spTree>
      <p:nvGrpSpPr>
        <p:cNvPr id="1" name=""/>
        <p:cNvGrpSpPr/>
        <p:nvPr/>
      </p:nvGrpSpPr>
      <p:grpSpPr>
        <a:xfrm>
          <a:off x="0" y="0"/>
          <a:ext cx="0" cy="0"/>
          <a:chOff x="0" y="0"/>
          <a:chExt cx="0" cy="0"/>
        </a:xfrm>
      </p:grpSpPr>
      <p:sp>
        <p:nvSpPr>
          <p:cNvPr id="6" name="矩形 5"/>
          <p:cNvSpPr/>
          <p:nvPr userDrawn="1"/>
        </p:nvSpPr>
        <p:spPr>
          <a:xfrm>
            <a:off x="-1" y="0"/>
            <a:ext cx="609600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pic>
        <p:nvPicPr>
          <p:cNvPr id="35" name="图形 34"/>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601832" y="3365787"/>
            <a:ext cx="6665290" cy="4818286"/>
          </a:xfrm>
          <a:prstGeom prst="rect">
            <a:avLst/>
          </a:prstGeom>
        </p:spPr>
      </p:pic>
      <p:sp>
        <p:nvSpPr>
          <p:cNvPr id="49" name="矩形 48"/>
          <p:cNvSpPr/>
          <p:nvPr userDrawn="1"/>
        </p:nvSpPr>
        <p:spPr>
          <a:xfrm>
            <a:off x="589281" y="476251"/>
            <a:ext cx="11013440" cy="5905500"/>
          </a:xfrm>
          <a:prstGeom prst="rect">
            <a:avLst/>
          </a:prstGeom>
          <a:solidFill>
            <a:schemeClr val="bg1"/>
          </a:solidFill>
          <a:ln>
            <a:noFill/>
          </a:ln>
          <a:effectLst>
            <a:glow rad="101600">
              <a:schemeClr val="tx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grpSp>
        <p:nvGrpSpPr>
          <p:cNvPr id="8" name="组合 7"/>
          <p:cNvGrpSpPr/>
          <p:nvPr userDrawn="1"/>
        </p:nvGrpSpPr>
        <p:grpSpPr>
          <a:xfrm>
            <a:off x="2296213" y="1033221"/>
            <a:ext cx="2354895" cy="1876405"/>
            <a:chOff x="2202591" y="1033221"/>
            <a:chExt cx="2354895" cy="1876405"/>
          </a:xfrm>
        </p:grpSpPr>
        <p:sp>
          <p:nvSpPr>
            <p:cNvPr id="9" name="标题 1"/>
            <p:cNvSpPr txBox="1"/>
            <p:nvPr/>
          </p:nvSpPr>
          <p:spPr>
            <a:xfrm>
              <a:off x="2202591" y="1033221"/>
              <a:ext cx="2165279" cy="1500655"/>
            </a:xfrm>
            <a:prstGeom prst="rect">
              <a:avLst/>
            </a:prstGeom>
          </p:spPr>
          <p:txBody>
            <a:bodyPr anchor="ctr">
              <a:normAutofit/>
            </a:bodyPr>
            <a:lstStyle>
              <a:lvl1pPr algn="l" defTabSz="914400" rtl="0" eaLnBrk="1" latinLnBrk="0" hangingPunct="1">
                <a:lnSpc>
                  <a:spcPct val="90000"/>
                </a:lnSpc>
                <a:spcBef>
                  <a:spcPct val="0"/>
                </a:spcBef>
                <a:buNone/>
                <a:defRPr sz="2800" b="1" kern="1200">
                  <a:solidFill>
                    <a:srgbClr val="0070C0"/>
                  </a:solidFill>
                  <a:latin typeface="+mj-lt"/>
                  <a:ea typeface="微软雅黑" panose="020B0503020204020204" pitchFamily="34" charset="-122"/>
                  <a:cs typeface="+mj-cs"/>
                </a:defRPr>
              </a:lvl1pPr>
            </a:lstStyle>
            <a:p>
              <a:pPr marL="0" marR="0" lvl="0" indent="0" algn="ctr" defTabSz="914400" rtl="0" eaLnBrk="1" fontAlgn="auto" latinLnBrk="0" hangingPunct="1">
                <a:lnSpc>
                  <a:spcPct val="90000"/>
                </a:lnSpc>
                <a:spcBef>
                  <a:spcPct val="0"/>
                </a:spcBef>
                <a:spcAft>
                  <a:spcPts val="0"/>
                </a:spcAft>
                <a:buClrTx/>
                <a:buSzTx/>
                <a:buFontTx/>
                <a:buNone/>
                <a:defRPr/>
              </a:pPr>
              <a:r>
                <a:rPr kumimoji="0" lang="zh-CN" altLang="en-US" sz="5400" b="1" i="0" u="none" strike="noStrike" kern="2200" cap="none" spc="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rPr>
                <a:t>目  录</a:t>
              </a:r>
              <a:endParaRPr kumimoji="0" lang="en-US" altLang="zh-CN" sz="5400" b="1" i="0" u="none" strike="noStrike" kern="2200" cap="none" spc="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endParaRPr>
            </a:p>
          </p:txBody>
        </p:sp>
        <p:sp>
          <p:nvSpPr>
            <p:cNvPr id="10" name="文本框 9"/>
            <p:cNvSpPr txBox="1"/>
            <p:nvPr/>
          </p:nvSpPr>
          <p:spPr>
            <a:xfrm>
              <a:off x="2389402" y="2078629"/>
              <a:ext cx="2168084"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2200" cap="none" spc="-2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rPr>
                <a:t>CONTENTS</a:t>
              </a:r>
              <a:endParaRPr kumimoji="0" lang="zh-CN" altLang="en-US" sz="2400" b="0" i="0" u="none" strike="noStrike" kern="2200" cap="none" spc="-2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2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endParaRPr>
            </a:p>
          </p:txBody>
        </p:sp>
      </p:grpSp>
      <p:grpSp>
        <p:nvGrpSpPr>
          <p:cNvPr id="11" name="组合 10"/>
          <p:cNvGrpSpPr/>
          <p:nvPr userDrawn="1"/>
        </p:nvGrpSpPr>
        <p:grpSpPr>
          <a:xfrm>
            <a:off x="2425132" y="3183822"/>
            <a:ext cx="1945700" cy="1941162"/>
            <a:chOff x="2105799" y="20055838"/>
            <a:chExt cx="6748090" cy="6732363"/>
          </a:xfrm>
          <a:solidFill>
            <a:schemeClr val="accent1"/>
          </a:solidFill>
        </p:grpSpPr>
        <p:sp>
          <p:nvSpPr>
            <p:cNvPr id="12"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4"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5"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6"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7"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8"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9"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0"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1"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2"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3"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4"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5"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6"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7"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8"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9"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30"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31"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32"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33"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34" name="Freeform 71"/>
            <p:cNvSpPr>
              <a:spLocks noEditPoints="1"/>
            </p:cNvSpPr>
            <p:nvPr/>
          </p:nvSpPr>
          <p:spPr bwMode="auto">
            <a:xfrm>
              <a:off x="3199024" y="21141193"/>
              <a:ext cx="4561647" cy="4553785"/>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0000"/>
                </a:solidFill>
                <a:effectLst/>
                <a:uLnTx/>
                <a:uFillTx/>
                <a:latin typeface="Arial" panose="020B0604020202020204"/>
                <a:ea typeface="微软雅黑" panose="020B0503020204020204" pitchFamily="34" charset="-122"/>
                <a:cs typeface="+mn-ea"/>
                <a:sym typeface="+mn-lt"/>
              </a:endParaRPr>
            </a:p>
          </p:txBody>
        </p:sp>
      </p:grpSp>
      <p:sp>
        <p:nvSpPr>
          <p:cNvPr id="41" name="文本占位符 40"/>
          <p:cNvSpPr>
            <a:spLocks noGrp="1"/>
          </p:cNvSpPr>
          <p:nvPr>
            <p:ph type="body" sz="quarter" idx="10" hasCustomPrompt="1"/>
          </p:nvPr>
        </p:nvSpPr>
        <p:spPr>
          <a:xfrm>
            <a:off x="7819905" y="131731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p>
        </p:txBody>
      </p:sp>
      <p:sp>
        <p:nvSpPr>
          <p:cNvPr id="42" name="文本占位符 40"/>
          <p:cNvSpPr>
            <a:spLocks noGrp="1"/>
          </p:cNvSpPr>
          <p:nvPr>
            <p:ph type="body" sz="quarter" idx="11" hasCustomPrompt="1"/>
          </p:nvPr>
        </p:nvSpPr>
        <p:spPr>
          <a:xfrm>
            <a:off x="7819905" y="206788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p>
        </p:txBody>
      </p:sp>
      <p:sp>
        <p:nvSpPr>
          <p:cNvPr id="43" name="文本占位符 40"/>
          <p:cNvSpPr>
            <a:spLocks noGrp="1"/>
          </p:cNvSpPr>
          <p:nvPr>
            <p:ph type="body" sz="quarter" idx="12" hasCustomPrompt="1"/>
          </p:nvPr>
        </p:nvSpPr>
        <p:spPr>
          <a:xfrm>
            <a:off x="7819905" y="281845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p>
        </p:txBody>
      </p:sp>
      <p:sp>
        <p:nvSpPr>
          <p:cNvPr id="44" name="文本占位符 40"/>
          <p:cNvSpPr>
            <a:spLocks noGrp="1"/>
          </p:cNvSpPr>
          <p:nvPr>
            <p:ph type="body" sz="quarter" idx="13" hasCustomPrompt="1"/>
          </p:nvPr>
        </p:nvSpPr>
        <p:spPr>
          <a:xfrm>
            <a:off x="7819905" y="431959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p>
        </p:txBody>
      </p:sp>
      <p:sp>
        <p:nvSpPr>
          <p:cNvPr id="36" name="文本占位符 40"/>
          <p:cNvSpPr>
            <a:spLocks noGrp="1"/>
          </p:cNvSpPr>
          <p:nvPr>
            <p:ph type="body" sz="quarter" idx="14" hasCustomPrompt="1"/>
          </p:nvPr>
        </p:nvSpPr>
        <p:spPr>
          <a:xfrm>
            <a:off x="7819905" y="356902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p>
        </p:txBody>
      </p:sp>
      <p:sp>
        <p:nvSpPr>
          <p:cNvPr id="2" name="文本框 1"/>
          <p:cNvSpPr txBox="1"/>
          <p:nvPr userDrawn="1"/>
        </p:nvSpPr>
        <p:spPr>
          <a:xfrm>
            <a:off x="6809256" y="1268764"/>
            <a:ext cx="675822" cy="584775"/>
          </a:xfrm>
          <a:prstGeom prst="rect">
            <a:avLst/>
          </a:prstGeom>
          <a:noFill/>
        </p:spPr>
        <p:txBody>
          <a:bodyPr wrap="square" rtlCol="0">
            <a:spAutoFit/>
          </a:bodyPr>
          <a:lstStyle/>
          <a:p>
            <a:r>
              <a:rPr lang="en-US" altLang="zh-CN" sz="3200" b="1" dirty="0">
                <a:solidFill>
                  <a:srgbClr val="9A0001"/>
                </a:solidFill>
              </a:rPr>
              <a:t>01.</a:t>
            </a:r>
            <a:endParaRPr lang="zh-CN" altLang="en-US" sz="3200" b="1" dirty="0">
              <a:solidFill>
                <a:srgbClr val="9A0001"/>
              </a:solidFill>
            </a:endParaRPr>
          </a:p>
        </p:txBody>
      </p:sp>
      <p:sp>
        <p:nvSpPr>
          <p:cNvPr id="39" name="文本框 38"/>
          <p:cNvSpPr txBox="1"/>
          <p:nvPr userDrawn="1"/>
        </p:nvSpPr>
        <p:spPr>
          <a:xfrm>
            <a:off x="6809256" y="2016836"/>
            <a:ext cx="675822" cy="584775"/>
          </a:xfrm>
          <a:prstGeom prst="rect">
            <a:avLst/>
          </a:prstGeom>
          <a:noFill/>
        </p:spPr>
        <p:txBody>
          <a:bodyPr wrap="square" rtlCol="0">
            <a:spAutoFit/>
          </a:bodyPr>
          <a:lstStyle/>
          <a:p>
            <a:r>
              <a:rPr lang="en-US" altLang="zh-CN" sz="3200" b="1" dirty="0">
                <a:solidFill>
                  <a:srgbClr val="9A0001"/>
                </a:solidFill>
              </a:rPr>
              <a:t>02.</a:t>
            </a:r>
            <a:endParaRPr lang="zh-CN" altLang="en-US" sz="3200" b="1" dirty="0">
              <a:solidFill>
                <a:srgbClr val="9A0001"/>
              </a:solidFill>
            </a:endParaRPr>
          </a:p>
        </p:txBody>
      </p:sp>
      <p:sp>
        <p:nvSpPr>
          <p:cNvPr id="40" name="文本框 39"/>
          <p:cNvSpPr txBox="1"/>
          <p:nvPr userDrawn="1"/>
        </p:nvSpPr>
        <p:spPr>
          <a:xfrm>
            <a:off x="6809256" y="2764908"/>
            <a:ext cx="675822" cy="584775"/>
          </a:xfrm>
          <a:prstGeom prst="rect">
            <a:avLst/>
          </a:prstGeom>
          <a:noFill/>
        </p:spPr>
        <p:txBody>
          <a:bodyPr wrap="square" rtlCol="0">
            <a:spAutoFit/>
          </a:bodyPr>
          <a:lstStyle/>
          <a:p>
            <a:r>
              <a:rPr lang="en-US" altLang="zh-CN" sz="3200" b="1" dirty="0">
                <a:solidFill>
                  <a:srgbClr val="9A0001"/>
                </a:solidFill>
              </a:rPr>
              <a:t>03.</a:t>
            </a:r>
            <a:endParaRPr lang="zh-CN" altLang="en-US" sz="3200" b="1" dirty="0">
              <a:solidFill>
                <a:srgbClr val="9A0001"/>
              </a:solidFill>
            </a:endParaRPr>
          </a:p>
        </p:txBody>
      </p:sp>
      <p:sp>
        <p:nvSpPr>
          <p:cNvPr id="45" name="文本框 44"/>
          <p:cNvSpPr txBox="1"/>
          <p:nvPr userDrawn="1"/>
        </p:nvSpPr>
        <p:spPr>
          <a:xfrm>
            <a:off x="6809256" y="3512980"/>
            <a:ext cx="675822" cy="584775"/>
          </a:xfrm>
          <a:prstGeom prst="rect">
            <a:avLst/>
          </a:prstGeom>
          <a:noFill/>
        </p:spPr>
        <p:txBody>
          <a:bodyPr wrap="square" rtlCol="0">
            <a:spAutoFit/>
          </a:bodyPr>
          <a:lstStyle/>
          <a:p>
            <a:r>
              <a:rPr lang="en-US" altLang="zh-CN" sz="3200" b="1" dirty="0">
                <a:solidFill>
                  <a:srgbClr val="9A0001"/>
                </a:solidFill>
              </a:rPr>
              <a:t>04.</a:t>
            </a:r>
            <a:endParaRPr lang="zh-CN" altLang="en-US" sz="3200" b="1" dirty="0">
              <a:solidFill>
                <a:srgbClr val="9A0001"/>
              </a:solidFill>
            </a:endParaRPr>
          </a:p>
        </p:txBody>
      </p:sp>
      <p:sp>
        <p:nvSpPr>
          <p:cNvPr id="46" name="文本框 45"/>
          <p:cNvSpPr txBox="1"/>
          <p:nvPr userDrawn="1"/>
        </p:nvSpPr>
        <p:spPr>
          <a:xfrm>
            <a:off x="6809256" y="4261052"/>
            <a:ext cx="675822" cy="584775"/>
          </a:xfrm>
          <a:prstGeom prst="rect">
            <a:avLst/>
          </a:prstGeom>
          <a:noFill/>
        </p:spPr>
        <p:txBody>
          <a:bodyPr wrap="square" rtlCol="0">
            <a:spAutoFit/>
          </a:bodyPr>
          <a:lstStyle/>
          <a:p>
            <a:r>
              <a:rPr lang="en-US" altLang="zh-CN" sz="3200" b="1" dirty="0">
                <a:solidFill>
                  <a:srgbClr val="9A0001"/>
                </a:solidFill>
              </a:rPr>
              <a:t>05.</a:t>
            </a:r>
            <a:endParaRPr lang="zh-CN" altLang="en-US" sz="3200" b="1" dirty="0">
              <a:solidFill>
                <a:srgbClr val="9A0001"/>
              </a:solidFill>
            </a:endParaRPr>
          </a:p>
        </p:txBody>
      </p:sp>
      <p:sp>
        <p:nvSpPr>
          <p:cNvPr id="47" name="文本占位符 40"/>
          <p:cNvSpPr>
            <a:spLocks noGrp="1"/>
          </p:cNvSpPr>
          <p:nvPr>
            <p:ph type="body" sz="quarter" idx="15" hasCustomPrompt="1"/>
          </p:nvPr>
        </p:nvSpPr>
        <p:spPr>
          <a:xfrm>
            <a:off x="7819905" y="5070163"/>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p>
        </p:txBody>
      </p:sp>
      <p:sp>
        <p:nvSpPr>
          <p:cNvPr id="48" name="文本框 47"/>
          <p:cNvSpPr txBox="1"/>
          <p:nvPr userDrawn="1"/>
        </p:nvSpPr>
        <p:spPr>
          <a:xfrm>
            <a:off x="6809256" y="5009126"/>
            <a:ext cx="675822" cy="584775"/>
          </a:xfrm>
          <a:prstGeom prst="rect">
            <a:avLst/>
          </a:prstGeom>
          <a:noFill/>
        </p:spPr>
        <p:txBody>
          <a:bodyPr wrap="square" rtlCol="0">
            <a:spAutoFit/>
          </a:bodyPr>
          <a:lstStyle/>
          <a:p>
            <a:r>
              <a:rPr lang="en-US" altLang="zh-CN" sz="3200" b="1" dirty="0">
                <a:solidFill>
                  <a:srgbClr val="9A0001"/>
                </a:solidFill>
              </a:rPr>
              <a:t>06.</a:t>
            </a:r>
            <a:endParaRPr lang="zh-CN" altLang="en-US" sz="3200" b="1" dirty="0">
              <a:solidFill>
                <a:srgbClr val="9A0001"/>
              </a:solidFil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章节页">
    <p:spTree>
      <p:nvGrpSpPr>
        <p:cNvPr id="1" name=""/>
        <p:cNvGrpSpPr/>
        <p:nvPr/>
      </p:nvGrpSpPr>
      <p:grpSpPr>
        <a:xfrm>
          <a:off x="0" y="0"/>
          <a:ext cx="0" cy="0"/>
          <a:chOff x="0" y="0"/>
          <a:chExt cx="0" cy="0"/>
        </a:xfrm>
      </p:grpSpPr>
      <p:sp>
        <p:nvSpPr>
          <p:cNvPr id="66" name="矩形 65"/>
          <p:cNvSpPr/>
          <p:nvPr userDrawn="1"/>
        </p:nvSpPr>
        <p:spPr>
          <a:xfrm>
            <a:off x="0" y="1764872"/>
            <a:ext cx="12192000" cy="3328257"/>
          </a:xfrm>
          <a:prstGeom prst="rect">
            <a:avLst/>
          </a:prstGeom>
          <a:solidFill>
            <a:schemeClr val="accent1"/>
          </a:solidFill>
          <a:ln w="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cxnSp>
        <p:nvCxnSpPr>
          <p:cNvPr id="70" name="直接连接符 69"/>
          <p:cNvCxnSpPr/>
          <p:nvPr/>
        </p:nvCxnSpPr>
        <p:spPr>
          <a:xfrm>
            <a:off x="996403" y="3428999"/>
            <a:ext cx="37739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文本占位符 3"/>
          <p:cNvSpPr>
            <a:spLocks noGrp="1"/>
          </p:cNvSpPr>
          <p:nvPr userDrawn="1">
            <p:ph type="body" sz="quarter" idx="10" hasCustomPrompt="1"/>
          </p:nvPr>
        </p:nvSpPr>
        <p:spPr>
          <a:xfrm>
            <a:off x="2465501" y="2552244"/>
            <a:ext cx="5716686" cy="707886"/>
          </a:xfrm>
        </p:spPr>
        <p:txBody>
          <a:bodyPr anchor="ctr" anchorCtr="0">
            <a:normAutofit/>
          </a:bodyPr>
          <a:lstStyle>
            <a:lvl1pPr marL="0" indent="0">
              <a:buFontTx/>
              <a:buNone/>
              <a:defRPr kumimoji="0" lang="zh-CN" altLang="en-US" sz="4000" b="1" i="0" u="none" strike="noStrike" kern="1200" cap="none" spc="0" normalizeH="0" baseline="0" dirty="0" smtClean="0">
                <a:ln>
                  <a:noFill/>
                </a:ln>
                <a:solidFill>
                  <a:prstClr val="white"/>
                </a:solidFill>
                <a:effectLst/>
                <a:uLnTx/>
                <a:uFillTx/>
                <a:latin typeface="Arial" panose="020B0604020202020204"/>
                <a:ea typeface="微软雅黑" panose="020B0503020204020204" pitchFamily="34" charset="-122"/>
                <a:cs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t>XX</a:t>
            </a:r>
            <a:endParaRPr lang="zh-CN" altLang="en-US" dirty="0"/>
          </a:p>
        </p:txBody>
      </p:sp>
      <p:sp>
        <p:nvSpPr>
          <p:cNvPr id="127" name="文本占位符 3"/>
          <p:cNvSpPr>
            <a:spLocks noGrp="1"/>
          </p:cNvSpPr>
          <p:nvPr>
            <p:ph type="body" sz="quarter" idx="11" hasCustomPrompt="1"/>
          </p:nvPr>
        </p:nvSpPr>
        <p:spPr>
          <a:xfrm>
            <a:off x="882188" y="3684327"/>
            <a:ext cx="7299999" cy="887667"/>
          </a:xfrm>
        </p:spPr>
        <p:txBody>
          <a:bodyPr>
            <a:noAutofit/>
          </a:bodyPr>
          <a:lstStyle>
            <a:lvl1pPr marL="0" indent="0">
              <a:buFontTx/>
              <a:buNone/>
              <a:defRPr lang="zh-CN" altLang="en-US" sz="4800" b="1" kern="1200" spc="400" dirty="0" smtClean="0">
                <a:solidFill>
                  <a:prstClr val="white"/>
                </a:solidFill>
                <a:latin typeface="Arial" panose="020B0604020202020204"/>
                <a:ea typeface="微软雅黑" panose="020B0503020204020204" pitchFamily="34" charset="-122"/>
                <a:cs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输入标题文本</a:t>
            </a:r>
          </a:p>
        </p:txBody>
      </p:sp>
      <p:pic>
        <p:nvPicPr>
          <p:cNvPr id="128" name="图形 127"/>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863687" y="1559486"/>
            <a:ext cx="5172316" cy="3739027"/>
          </a:xfrm>
          <a:prstGeom prst="rect">
            <a:avLst/>
          </a:prstGeom>
        </p:spPr>
      </p:pic>
      <p:grpSp>
        <p:nvGrpSpPr>
          <p:cNvPr id="62" name="组合 61"/>
          <p:cNvGrpSpPr/>
          <p:nvPr userDrawn="1"/>
        </p:nvGrpSpPr>
        <p:grpSpPr>
          <a:xfrm>
            <a:off x="1654090" y="1145460"/>
            <a:ext cx="1477533" cy="108755"/>
            <a:chOff x="4616246" y="3878362"/>
            <a:chExt cx="5571416" cy="410087"/>
          </a:xfrm>
          <a:solidFill>
            <a:schemeClr val="tx1">
              <a:alpha val="80000"/>
            </a:schemeClr>
          </a:solidFill>
        </p:grpSpPr>
        <p:sp>
          <p:nvSpPr>
            <p:cNvPr id="63"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64"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65"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67"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68"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69"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1"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29"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30"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31"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32"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33"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34"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35"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36"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37"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38" name="组合 137"/>
          <p:cNvGrpSpPr/>
          <p:nvPr userDrawn="1"/>
        </p:nvGrpSpPr>
        <p:grpSpPr>
          <a:xfrm>
            <a:off x="1651541" y="660313"/>
            <a:ext cx="1483481" cy="423973"/>
            <a:chOff x="4606634" y="2048989"/>
            <a:chExt cx="5593843" cy="1598699"/>
          </a:xfrm>
          <a:solidFill>
            <a:schemeClr val="accent1">
              <a:alpha val="80000"/>
            </a:schemeClr>
          </a:solidFill>
        </p:grpSpPr>
        <p:sp>
          <p:nvSpPr>
            <p:cNvPr id="139"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0"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1"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2"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3"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4"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5"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6"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7"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8"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51" name="组合 150"/>
          <p:cNvGrpSpPr/>
          <p:nvPr userDrawn="1"/>
        </p:nvGrpSpPr>
        <p:grpSpPr>
          <a:xfrm>
            <a:off x="882188" y="613507"/>
            <a:ext cx="664422" cy="662874"/>
            <a:chOff x="2105799" y="20055838"/>
            <a:chExt cx="6748090" cy="6732363"/>
          </a:xfrm>
          <a:solidFill>
            <a:schemeClr val="accent1">
              <a:alpha val="80000"/>
            </a:schemeClr>
          </a:solidFill>
        </p:grpSpPr>
        <p:sp>
          <p:nvSpPr>
            <p:cNvPr id="152"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53"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54"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55"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56"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57"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58"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59"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0"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1"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2"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3"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4"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5"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6"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7"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8"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9"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70"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71"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72"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73"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74"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sp>
        <p:nvSpPr>
          <p:cNvPr id="5" name="矩形 4"/>
          <p:cNvSpPr/>
          <p:nvPr userDrawn="1"/>
        </p:nvSpPr>
        <p:spPr>
          <a:xfrm>
            <a:off x="875308" y="2536911"/>
            <a:ext cx="1503040" cy="707886"/>
          </a:xfrm>
          <a:prstGeom prst="rect">
            <a:avLst/>
          </a:prstGeom>
        </p:spPr>
        <p:txBody>
          <a:bodyPr wrap="none">
            <a:spAutoFit/>
          </a:bodyPr>
          <a:lstStyle/>
          <a:p>
            <a:r>
              <a:rPr kumimoji="0" lang="en-US" altLang="zh-CN" sz="4000" b="0" i="0" u="none" strike="noStrike" kern="1200" cap="none" spc="0" normalizeH="0" baseline="0" dirty="0">
                <a:ln>
                  <a:noFill/>
                </a:ln>
                <a:solidFill>
                  <a:prstClr val="white"/>
                </a:solidFill>
                <a:effectLst/>
                <a:uLnTx/>
                <a:uFillTx/>
                <a:latin typeface="Arial" panose="020B0604020202020204"/>
                <a:ea typeface="微软雅黑" panose="020B0503020204020204" pitchFamily="34" charset="-122"/>
                <a:cs typeface="+mn-ea"/>
              </a:rPr>
              <a:t>PART</a:t>
            </a:r>
            <a:endParaRPr kumimoji="0" lang="zh-CN" altLang="en-US" sz="4000" b="0" i="0" u="none" strike="noStrike" kern="1200" cap="none" spc="0" normalizeH="0" baseline="0" dirty="0">
              <a:ln>
                <a:noFill/>
              </a:ln>
              <a:solidFill>
                <a:prstClr val="white"/>
              </a:solidFill>
              <a:effectLst/>
              <a:uLnTx/>
              <a:uFillTx/>
              <a:latin typeface="Arial" panose="020B0604020202020204"/>
              <a:ea typeface="微软雅黑" panose="020B0503020204020204" pitchFamily="34" charset="-122"/>
              <a:cs typeface="+mn-ea"/>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结尾">
    <p:spTree>
      <p:nvGrpSpPr>
        <p:cNvPr id="1" name=""/>
        <p:cNvGrpSpPr/>
        <p:nvPr/>
      </p:nvGrpSpPr>
      <p:grpSpPr>
        <a:xfrm>
          <a:off x="0" y="0"/>
          <a:ext cx="0" cy="0"/>
          <a:chOff x="0" y="0"/>
          <a:chExt cx="0" cy="0"/>
        </a:xfrm>
      </p:grpSpPr>
      <p:sp>
        <p:nvSpPr>
          <p:cNvPr id="66" name="矩形 65"/>
          <p:cNvSpPr/>
          <p:nvPr userDrawn="1"/>
        </p:nvSpPr>
        <p:spPr>
          <a:xfrm>
            <a:off x="0" y="1764872"/>
            <a:ext cx="12192000" cy="3328257"/>
          </a:xfrm>
          <a:prstGeom prst="rect">
            <a:avLst/>
          </a:prstGeom>
          <a:solidFill>
            <a:schemeClr val="accent1"/>
          </a:solidFill>
          <a:ln w="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sp>
        <p:nvSpPr>
          <p:cNvPr id="63" name="椭圆 62"/>
          <p:cNvSpPr/>
          <p:nvPr/>
        </p:nvSpPr>
        <p:spPr>
          <a:xfrm>
            <a:off x="5197121" y="624817"/>
            <a:ext cx="1826782" cy="18267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grpSp>
        <p:nvGrpSpPr>
          <p:cNvPr id="64" name="组合 63"/>
          <p:cNvGrpSpPr/>
          <p:nvPr/>
        </p:nvGrpSpPr>
        <p:grpSpPr>
          <a:xfrm>
            <a:off x="5317814" y="741574"/>
            <a:ext cx="1614432" cy="1610666"/>
            <a:chOff x="2105799" y="20055838"/>
            <a:chExt cx="6748090" cy="6732363"/>
          </a:xfrm>
          <a:solidFill>
            <a:schemeClr val="accent1"/>
          </a:solidFill>
        </p:grpSpPr>
        <p:sp>
          <p:nvSpPr>
            <p:cNvPr id="6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7"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8"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9"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1"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29"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0"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1"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2"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3"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4"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5"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6"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7"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8"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9"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40"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41"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42"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43"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44"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45"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46"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grpSp>
      <p:sp>
        <p:nvSpPr>
          <p:cNvPr id="147" name="标题 1"/>
          <p:cNvSpPr>
            <a:spLocks noGrp="1"/>
          </p:cNvSpPr>
          <p:nvPr userDrawn="1">
            <p:ph type="ctrTitle" hasCustomPrompt="1"/>
          </p:nvPr>
        </p:nvSpPr>
        <p:spPr>
          <a:xfrm>
            <a:off x="1615440" y="2929530"/>
            <a:ext cx="8961120" cy="1213643"/>
          </a:xfrm>
        </p:spPr>
        <p:txBody>
          <a:bodyPr anchor="ctr">
            <a:noAutofit/>
          </a:bodyPr>
          <a:lstStyle>
            <a:lvl1pPr algn="ctr">
              <a:defRPr kumimoji="0" lang="zh-CN" altLang="en-US" sz="6000" b="1" i="0" u="none" strike="noStrike" kern="1200" cap="none" spc="400" normalizeH="0" baseline="0" dirty="0">
                <a:ln>
                  <a:noFill/>
                </a:ln>
                <a:solidFill>
                  <a:prstClr val="white"/>
                </a:solidFill>
                <a:effectLst/>
                <a:uLnTx/>
                <a:uFillTx/>
                <a:latin typeface="Arial" panose="020B0604020202020204"/>
                <a:ea typeface="微软雅黑" panose="020B0503020204020204" pitchFamily="34" charset="-122"/>
                <a:cs typeface="+mn-ea"/>
              </a:defRPr>
            </a:lvl1pPr>
          </a:lstStyle>
          <a:p>
            <a:pPr marL="0" marR="0" lvl="0" indent="0" algn="ctr" defTabSz="914400" rtl="0" eaLnBrk="1" fontAlgn="auto" latinLnBrk="0" hangingPunct="1">
              <a:lnSpc>
                <a:spcPct val="110000"/>
              </a:lnSpc>
              <a:spcBef>
                <a:spcPts val="0"/>
              </a:spcBef>
              <a:spcAft>
                <a:spcPts val="0"/>
              </a:spcAft>
              <a:buClrTx/>
              <a:buSzTx/>
              <a:buFontTx/>
              <a:buNone/>
              <a:defRPr/>
            </a:pPr>
            <a:r>
              <a:rPr lang="zh-CN" altLang="en-US" dirty="0"/>
              <a:t>单击此处编辑结束语</a:t>
            </a:r>
          </a:p>
        </p:txBody>
      </p:sp>
      <p:sp>
        <p:nvSpPr>
          <p:cNvPr id="148" name="副标题 2"/>
          <p:cNvSpPr>
            <a:spLocks noGrp="1"/>
          </p:cNvSpPr>
          <p:nvPr userDrawn="1">
            <p:ph type="subTitle" idx="1" hasCustomPrompt="1"/>
          </p:nvPr>
        </p:nvSpPr>
        <p:spPr>
          <a:xfrm>
            <a:off x="3105150" y="5630308"/>
            <a:ext cx="5981700" cy="360071"/>
          </a:xfrm>
        </p:spPr>
        <p:txBody>
          <a:bodyPr>
            <a:normAutofit/>
          </a:bodyPr>
          <a:lstStyle>
            <a:lvl1pPr marL="0" indent="0" algn="ctr">
              <a:buNone/>
              <a:defRPr lang="zh-CN" altLang="en-US" sz="1800" kern="1200" dirty="0">
                <a:solidFill>
                  <a:prstClr val="black">
                    <a:lumMod val="75000"/>
                    <a:lumOff val="25000"/>
                  </a:prstClr>
                </a:solidFill>
                <a:latin typeface="Arial" panose="020B0604020202020204"/>
                <a:ea typeface="微软雅黑" panose="020B0503020204020204" pitchFamily="34" charset="-122"/>
                <a:cs typeface="+mn-ea"/>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单击此处编辑作者信息</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内容页-标题">
    <p:bg>
      <p:bgRef idx="1002">
        <a:schemeClr val="bg2"/>
      </p:bgRef>
    </p:bg>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32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dirty="0"/>
              <a:t>&lt; </a:t>
            </a:r>
            <a:fld id="{A548B57D-AE10-4CF7-A9DF-59FEFA91B28E}" type="slidenum">
              <a:rPr lang="zh-CN" altLang="en-US" smtClean="0"/>
              <a:t>‹#›</a:t>
            </a:fld>
            <a:r>
              <a:rPr lang="zh-CN" altLang="en-US"/>
              <a:t> </a:t>
            </a:r>
            <a:r>
              <a:rPr lang="en-US" altLang="zh-CN" dirty="0"/>
              <a:t>&gt;</a:t>
            </a:r>
            <a:endParaRPr lang="zh-CN" altLang="en-US" dirty="0"/>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
        <p:nvSpPr>
          <p:cNvPr id="7" name="文本占位符 6">
            <a:extLst>
              <a:ext uri="{FF2B5EF4-FFF2-40B4-BE49-F238E27FC236}">
                <a16:creationId xmlns:a16="http://schemas.microsoft.com/office/drawing/2014/main" id="{ADB2612F-7C47-3B36-2084-2F078096416B}"/>
              </a:ext>
            </a:extLst>
          </p:cNvPr>
          <p:cNvSpPr>
            <a:spLocks noGrp="1"/>
          </p:cNvSpPr>
          <p:nvPr>
            <p:ph type="body" sz="quarter" idx="10"/>
          </p:nvPr>
        </p:nvSpPr>
        <p:spPr>
          <a:xfrm>
            <a:off x="442912" y="1145060"/>
            <a:ext cx="11377675" cy="4972757"/>
          </a:xfrm>
        </p:spPr>
        <p:txBody>
          <a:bodyPr>
            <a:normAutofit/>
          </a:bodyPr>
          <a:lstStyle>
            <a:lvl1pPr marL="0" indent="0">
              <a:buNone/>
              <a:defRPr sz="2400" baseline="0">
                <a:solidFill>
                  <a:srgbClr val="1D1D1F"/>
                </a:solidFill>
                <a:latin typeface="Arial" panose="020B0604020202020204" pitchFamily="34" charset="0"/>
                <a:cs typeface="Arial" panose="020B0604020202020204" pitchFamily="34" charset="0"/>
              </a:defRPr>
            </a:lvl1pPr>
          </a:lstStyle>
          <a:p>
            <a:pPr lvl="0"/>
            <a:endParaRPr lang="zh-CN" alt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内容页-标题&amp;副标题">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dirty="0"/>
              <a:t>&lt; </a:t>
            </a:r>
            <a:fld id="{A548B57D-AE10-4CF7-A9DF-59FEFA91B28E}" type="slidenum">
              <a:rPr lang="zh-CN" altLang="en-US" smtClean="0"/>
              <a:t>‹#›</a:t>
            </a:fld>
            <a:r>
              <a:rPr lang="zh-CN" altLang="en-US"/>
              <a:t> </a:t>
            </a:r>
            <a:r>
              <a:rPr lang="en-US" altLang="zh-CN" dirty="0"/>
              <a:t>&gt;</a:t>
            </a:r>
            <a:endParaRPr lang="zh-CN" altLang="en-US" dirty="0"/>
          </a:p>
        </p:txBody>
      </p:sp>
      <p:sp>
        <p:nvSpPr>
          <p:cNvPr id="63"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sp>
        <p:nvSpPr>
          <p:cNvPr id="3" name="文本占位符 2"/>
          <p:cNvSpPr>
            <a:spLocks noGrp="1"/>
          </p:cNvSpPr>
          <p:nvPr>
            <p:ph type="body" sz="quarter" idx="10" hasCustomPrompt="1"/>
          </p:nvPr>
        </p:nvSpPr>
        <p:spPr>
          <a:xfrm>
            <a:off x="442913" y="944610"/>
            <a:ext cx="9056687" cy="381629"/>
          </a:xfrm>
        </p:spPr>
        <p:txBody>
          <a:bodyPr vert="horz" lIns="91440" tIns="45720" rIns="91440" bIns="45720" rtlCol="0" anchor="ctr">
            <a:normAutofit/>
          </a:bodyPr>
          <a:lstStyle>
            <a:lvl1pPr>
              <a:defRPr lang="zh-CN" altLang="en-US" sz="2000" b="1" dirty="0" smtClean="0">
                <a:solidFill>
                  <a:schemeClr val="tx1">
                    <a:lumMod val="75000"/>
                    <a:lumOff val="25000"/>
                  </a:schemeClr>
                </a:solidFill>
                <a:cs typeface="+mn-ea"/>
              </a:defRPr>
            </a:lvl1pPr>
          </a:lstStyle>
          <a:p>
            <a:pPr marL="342900" marR="0" lvl="0" indent="-342900" fontAlgn="auto">
              <a:spcBef>
                <a:spcPct val="0"/>
              </a:spcBef>
              <a:spcAft>
                <a:spcPts val="0"/>
              </a:spcAft>
              <a:buClrTx/>
              <a:buSzTx/>
            </a:pPr>
            <a:r>
              <a:rPr lang="zh-CN" altLang="en-US" dirty="0"/>
              <a:t>单击此处输入本页的结论单击此处输入本页的结论单击此处输入本页的结论</a:t>
            </a:r>
          </a:p>
        </p:txBody>
      </p:sp>
      <p:sp>
        <p:nvSpPr>
          <p:cNvPr id="64" name="文本框 63"/>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 bg1="lt1" tx1="dk1" bg2="lt2" tx2="dk2" accent1="accent1" accent2="accent2" accent3="accent3" accent4="accent4" accent5="accent5" accent6="accent6" hlink="hlink" folHlink="folHlink"/>
  <p:sldLayoutIdLst>
    <p:sldLayoutId id="2147483649" r:id="rId1"/>
    <p:sldLayoutId id="214748366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Lst>
  <p:hf hdr="0" ftr="0" dt="0"/>
  <p:txStyles>
    <p:titleStyle>
      <a:lvl1pPr algn="l" defTabSz="914400" rtl="0" eaLnBrk="1" latinLnBrk="0" hangingPunct="1">
        <a:lnSpc>
          <a:spcPct val="90000"/>
        </a:lnSpc>
        <a:spcBef>
          <a:spcPct val="0"/>
        </a:spcBef>
        <a:buNone/>
        <a:defRPr sz="4400" kern="1200">
          <a:solidFill>
            <a:schemeClr val="tx1"/>
          </a:solidFill>
          <a:latin typeface="+mn-ea"/>
          <a:ea typeface="+mn-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ea"/>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ea"/>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ea"/>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3.xml"/><Relationship Id="rId1" Type="http://schemas.openxmlformats.org/officeDocument/2006/relationships/tags" Target="../tags/tag2.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4.xml"/><Relationship Id="rId1" Type="http://schemas.openxmlformats.org/officeDocument/2006/relationships/slideLayout" Target="../slideLayouts/slideLayout8.xml"/><Relationship Id="rId4" Type="http://schemas.openxmlformats.org/officeDocument/2006/relationships/image" Target="../media/image39.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6.xml"/><Relationship Id="rId1" Type="http://schemas.openxmlformats.org/officeDocument/2006/relationships/slideLayout" Target="../slideLayouts/slideLayout8.xml"/><Relationship Id="rId4" Type="http://schemas.openxmlformats.org/officeDocument/2006/relationships/image" Target="../media/image41.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 name="图片 64"/>
          <p:cNvPicPr>
            <a:picLocks noChangeAspect="1"/>
          </p:cNvPicPr>
          <p:nvPr>
            <p:custDataLst>
              <p:tags r:id="rId1"/>
            </p:custDataLst>
          </p:nvPr>
        </p:nvPicPr>
        <p:blipFill>
          <a:blip r:embed="rId4"/>
          <a:stretch>
            <a:fillRect/>
          </a:stretch>
        </p:blipFill>
        <p:spPr>
          <a:xfrm>
            <a:off x="-4203" y="6524"/>
            <a:ext cx="12192000" cy="6858000"/>
          </a:xfrm>
          <a:prstGeom prst="rect">
            <a:avLst/>
          </a:prstGeom>
        </p:spPr>
      </p:pic>
      <p:sp>
        <p:nvSpPr>
          <p:cNvPr id="3" name="矩形 2"/>
          <p:cNvSpPr/>
          <p:nvPr/>
        </p:nvSpPr>
        <p:spPr>
          <a:xfrm flipV="1">
            <a:off x="0" y="6802310"/>
            <a:ext cx="12192000" cy="62214"/>
          </a:xfrm>
          <a:prstGeom prst="rect">
            <a:avLst/>
          </a:prstGeom>
          <a:solidFill>
            <a:schemeClr val="accent1"/>
          </a:solid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4" name="矩形 33"/>
          <p:cNvSpPr/>
          <p:nvPr/>
        </p:nvSpPr>
        <p:spPr>
          <a:xfrm>
            <a:off x="856527" y="2895681"/>
            <a:ext cx="10684967" cy="706755"/>
          </a:xfrm>
          <a:prstGeom prst="rect">
            <a:avLst/>
          </a:prstGeom>
          <a:effectLst>
            <a:outerShdw blurRad="63500" sx="102000" sy="102000" algn="ctr" rotWithShape="0">
              <a:prstClr val="black">
                <a:alpha val="40000"/>
              </a:prstClr>
            </a:outerShdw>
          </a:effectLst>
        </p:spPr>
        <p:txBody>
          <a:bodyPr wrap="square">
            <a:spAutoFit/>
          </a:bodyPr>
          <a:lstStyle/>
          <a:p>
            <a:pPr algn="ctr">
              <a:defRPr/>
            </a:pPr>
            <a:r>
              <a:rPr lang="en-US" altLang="zh-CN" sz="4000" b="1" spc="300" dirty="0">
                <a:solidFill>
                  <a:srgbClr val="1D1D1F"/>
                </a:solidFill>
                <a:latin typeface="Arial" panose="020B0604020202020204" pitchFamily="34" charset="0"/>
                <a:ea typeface="微软雅黑" panose="020B0503020204020204" pitchFamily="34" charset="-122"/>
                <a:cs typeface="+mn-ea"/>
                <a:sym typeface="Arial" panose="020B0604020202020204" pitchFamily="34" charset="0"/>
              </a:rPr>
              <a:t>9bit</a:t>
            </a:r>
            <a:r>
              <a:rPr lang="zh-CN" altLang="en-US" sz="4000" b="1" spc="300" dirty="0">
                <a:solidFill>
                  <a:srgbClr val="1D1D1F"/>
                </a:solidFill>
                <a:latin typeface="Arial" panose="020B0604020202020204" pitchFamily="34" charset="0"/>
                <a:ea typeface="微软雅黑" panose="020B0503020204020204" pitchFamily="34" charset="-122"/>
                <a:cs typeface="+mn-ea"/>
                <a:sym typeface="Arial" panose="020B0604020202020204" pitchFamily="34" charset="0"/>
              </a:rPr>
              <a:t>模式相关</a:t>
            </a:r>
            <a:r>
              <a:rPr lang="en-US" altLang="zh-CN" sz="4000" b="1" spc="300" dirty="0">
                <a:solidFill>
                  <a:srgbClr val="1D1D1F"/>
                </a:solidFill>
                <a:latin typeface="Arial" panose="020B0604020202020204" pitchFamily="34" charset="0"/>
                <a:ea typeface="微软雅黑" panose="020B0503020204020204" pitchFamily="34" charset="-122"/>
                <a:cs typeface="+mn-ea"/>
                <a:sym typeface="Arial" panose="020B0604020202020204" pitchFamily="34" charset="0"/>
              </a:rPr>
              <a:t>DAC</a:t>
            </a:r>
            <a:r>
              <a:rPr lang="zh-CN" altLang="en-US" sz="4000" b="1" spc="300" dirty="0">
                <a:solidFill>
                  <a:srgbClr val="1D1D1F"/>
                </a:solidFill>
                <a:latin typeface="Arial" panose="020B0604020202020204" pitchFamily="34" charset="0"/>
                <a:ea typeface="微软雅黑" panose="020B0503020204020204" pitchFamily="34" charset="-122"/>
                <a:cs typeface="+mn-ea"/>
                <a:sym typeface="Arial" panose="020B0604020202020204" pitchFamily="34" charset="0"/>
              </a:rPr>
              <a:t>机制源码分析</a:t>
            </a:r>
          </a:p>
        </p:txBody>
      </p:sp>
      <p:grpSp>
        <p:nvGrpSpPr>
          <p:cNvPr id="99" name="组合 98"/>
          <p:cNvGrpSpPr/>
          <p:nvPr/>
        </p:nvGrpSpPr>
        <p:grpSpPr>
          <a:xfrm>
            <a:off x="4654641" y="753988"/>
            <a:ext cx="2882718" cy="848212"/>
            <a:chOff x="9556201" y="498129"/>
            <a:chExt cx="1993881" cy="586680"/>
          </a:xfrm>
        </p:grpSpPr>
        <p:grpSp>
          <p:nvGrpSpPr>
            <p:cNvPr id="100" name="组合 99"/>
            <p:cNvGrpSpPr/>
            <p:nvPr userDrawn="1"/>
          </p:nvGrpSpPr>
          <p:grpSpPr>
            <a:xfrm>
              <a:off x="10239376" y="968937"/>
              <a:ext cx="1307697" cy="96254"/>
              <a:chOff x="4616246" y="3878362"/>
              <a:chExt cx="5571416" cy="410087"/>
            </a:xfrm>
            <a:solidFill>
              <a:schemeClr val="tx1">
                <a:alpha val="80000"/>
              </a:schemeClr>
            </a:solidFill>
          </p:grpSpPr>
          <p:sp>
            <p:nvSpPr>
              <p:cNvPr id="138"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39"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40"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41"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42"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43"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44"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45"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46"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47"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48"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49"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50"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51"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52"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53"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01" name="组合 100"/>
            <p:cNvGrpSpPr/>
            <p:nvPr userDrawn="1"/>
          </p:nvGrpSpPr>
          <p:grpSpPr>
            <a:xfrm>
              <a:off x="10237120" y="539555"/>
              <a:ext cx="1312962" cy="375239"/>
              <a:chOff x="4606634" y="2048989"/>
              <a:chExt cx="5593843" cy="1598699"/>
            </a:xfrm>
            <a:solidFill>
              <a:schemeClr val="accent1">
                <a:alpha val="80000"/>
              </a:schemeClr>
            </a:solidFill>
          </p:grpSpPr>
          <p:sp>
            <p:nvSpPr>
              <p:cNvPr id="126"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27"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28"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29"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30"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31"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32"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33"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34"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35"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36"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37"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02" name="组合 101"/>
            <p:cNvGrpSpPr/>
            <p:nvPr userDrawn="1"/>
          </p:nvGrpSpPr>
          <p:grpSpPr>
            <a:xfrm>
              <a:off x="9556201" y="498129"/>
              <a:ext cx="588050" cy="586680"/>
              <a:chOff x="2105799" y="20055838"/>
              <a:chExt cx="6748090" cy="6732363"/>
            </a:xfrm>
            <a:solidFill>
              <a:schemeClr val="accent1">
                <a:alpha val="80000"/>
              </a:schemeClr>
            </a:solidFill>
          </p:grpSpPr>
          <p:sp>
            <p:nvSpPr>
              <p:cNvPr id="103"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4"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5"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6"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7"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8"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9"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10"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11"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12"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13"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14"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15"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16"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17"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18"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19"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20"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21"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22"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23"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24"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25"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grpSp>
      <p:sp>
        <p:nvSpPr>
          <p:cNvPr id="2" name="副标题 5">
            <a:extLst>
              <a:ext uri="{FF2B5EF4-FFF2-40B4-BE49-F238E27FC236}">
                <a16:creationId xmlns:a16="http://schemas.microsoft.com/office/drawing/2014/main" id="{9F7B9919-8DE1-74BE-1E40-6BF548399202}"/>
              </a:ext>
            </a:extLst>
          </p:cNvPr>
          <p:cNvSpPr txBox="1">
            <a:spLocks/>
          </p:cNvSpPr>
          <p:nvPr/>
        </p:nvSpPr>
        <p:spPr>
          <a:xfrm>
            <a:off x="8033836" y="5042590"/>
            <a:ext cx="2284956" cy="41958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ea"/>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ea"/>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ea"/>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2000" dirty="0"/>
              <a:t>第</a:t>
            </a:r>
            <a:r>
              <a:rPr lang="en-US" altLang="zh-CN" sz="2000" dirty="0"/>
              <a:t>7</a:t>
            </a:r>
            <a:r>
              <a:rPr lang="zh-CN" altLang="en-US" sz="2000" dirty="0"/>
              <a:t>组 </a:t>
            </a:r>
            <a:r>
              <a:rPr lang="en-US" altLang="zh-CN" sz="2000" dirty="0"/>
              <a:t>2023.11.6</a:t>
            </a:r>
            <a:endParaRPr lang="zh-CN" altLang="en-US" sz="20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7B3A66C-53EB-41B2-70DE-3156EC293689}"/>
              </a:ext>
            </a:extLst>
          </p:cNvPr>
          <p:cNvSpPr>
            <a:spLocks noGrp="1"/>
          </p:cNvSpPr>
          <p:nvPr>
            <p:ph type="title"/>
          </p:nvPr>
        </p:nvSpPr>
        <p:spPr/>
        <p:txBody>
          <a:bodyPr/>
          <a:lstStyle/>
          <a:p>
            <a:r>
              <a:rPr lang="en-US" altLang="zh-CN" dirty="0"/>
              <a:t>socket</a:t>
            </a:r>
            <a:endParaRPr lang="en-US" altLang="zh-CN" b="1" dirty="0"/>
          </a:p>
        </p:txBody>
      </p:sp>
      <p:sp>
        <p:nvSpPr>
          <p:cNvPr id="3" name="文本占位符 2">
            <a:extLst>
              <a:ext uri="{FF2B5EF4-FFF2-40B4-BE49-F238E27FC236}">
                <a16:creationId xmlns:a16="http://schemas.microsoft.com/office/drawing/2014/main" id="{34D09421-A3DA-0570-8B90-D860BC2577E4}"/>
              </a:ext>
            </a:extLst>
          </p:cNvPr>
          <p:cNvSpPr>
            <a:spLocks noGrp="1"/>
          </p:cNvSpPr>
          <p:nvPr>
            <p:ph type="body" sz="quarter" idx="10"/>
          </p:nvPr>
        </p:nvSpPr>
        <p:spPr/>
        <p:txBody>
          <a:bodyPr>
            <a:normAutofit/>
          </a:bodyPr>
          <a:lstStyle/>
          <a:p>
            <a:pPr>
              <a:lnSpc>
                <a:spcPct val="100000"/>
              </a:lnSpc>
            </a:pPr>
            <a:endParaRPr lang="en-US" altLang="zh-CN"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37BEE9C5-271F-5427-D2EF-9AA78A00F629}"/>
              </a:ext>
            </a:extLst>
          </p:cNvPr>
          <p:cNvPicPr>
            <a:picLocks noChangeAspect="1"/>
          </p:cNvPicPr>
          <p:nvPr/>
        </p:nvPicPr>
        <p:blipFill>
          <a:blip r:embed="rId2"/>
          <a:stretch>
            <a:fillRect/>
          </a:stretch>
        </p:blipFill>
        <p:spPr>
          <a:xfrm>
            <a:off x="442912" y="1145060"/>
            <a:ext cx="9274871" cy="4147566"/>
          </a:xfrm>
          <a:prstGeom prst="rect">
            <a:avLst/>
          </a:prstGeom>
        </p:spPr>
      </p:pic>
    </p:spTree>
    <p:extLst>
      <p:ext uri="{BB962C8B-B14F-4D97-AF65-F5344CB8AC3E}">
        <p14:creationId xmlns:p14="http://schemas.microsoft.com/office/powerpoint/2010/main" val="17845651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7B3A66C-53EB-41B2-70DE-3156EC293689}"/>
              </a:ext>
            </a:extLst>
          </p:cNvPr>
          <p:cNvSpPr>
            <a:spLocks noGrp="1"/>
          </p:cNvSpPr>
          <p:nvPr>
            <p:ph type="title"/>
          </p:nvPr>
        </p:nvSpPr>
        <p:spPr/>
        <p:txBody>
          <a:bodyPr/>
          <a:lstStyle/>
          <a:p>
            <a:r>
              <a:rPr lang="en-US" altLang="zh-CN" dirty="0" err="1"/>
              <a:t>dentry</a:t>
            </a:r>
            <a:endParaRPr lang="en-US" altLang="zh-CN" b="1" dirty="0"/>
          </a:p>
        </p:txBody>
      </p:sp>
      <p:sp>
        <p:nvSpPr>
          <p:cNvPr id="3" name="文本占位符 2">
            <a:extLst>
              <a:ext uri="{FF2B5EF4-FFF2-40B4-BE49-F238E27FC236}">
                <a16:creationId xmlns:a16="http://schemas.microsoft.com/office/drawing/2014/main" id="{34D09421-A3DA-0570-8B90-D860BC2577E4}"/>
              </a:ext>
            </a:extLst>
          </p:cNvPr>
          <p:cNvSpPr>
            <a:spLocks noGrp="1"/>
          </p:cNvSpPr>
          <p:nvPr>
            <p:ph type="body" sz="quarter" idx="10"/>
          </p:nvPr>
        </p:nvSpPr>
        <p:spPr/>
        <p:txBody>
          <a:bodyPr>
            <a:normAutofit/>
          </a:bodyPr>
          <a:lstStyle/>
          <a:p>
            <a:pPr>
              <a:lnSpc>
                <a:spcPct val="100000"/>
              </a:lnSpc>
            </a:pPr>
            <a:endParaRPr lang="en-US" altLang="zh-CN" dirty="0">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6CEB2683-C4E3-95DB-BFB6-A74989F1143D}"/>
              </a:ext>
            </a:extLst>
          </p:cNvPr>
          <p:cNvPicPr>
            <a:picLocks noChangeAspect="1"/>
          </p:cNvPicPr>
          <p:nvPr/>
        </p:nvPicPr>
        <p:blipFill>
          <a:blip r:embed="rId2"/>
          <a:stretch>
            <a:fillRect/>
          </a:stretch>
        </p:blipFill>
        <p:spPr>
          <a:xfrm>
            <a:off x="442912" y="1145060"/>
            <a:ext cx="9263985" cy="2296946"/>
          </a:xfrm>
          <a:prstGeom prst="rect">
            <a:avLst/>
          </a:prstGeom>
        </p:spPr>
      </p:pic>
    </p:spTree>
    <p:extLst>
      <p:ext uri="{BB962C8B-B14F-4D97-AF65-F5344CB8AC3E}">
        <p14:creationId xmlns:p14="http://schemas.microsoft.com/office/powerpoint/2010/main" val="32995447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7B3A66C-53EB-41B2-70DE-3156EC293689}"/>
              </a:ext>
            </a:extLst>
          </p:cNvPr>
          <p:cNvSpPr>
            <a:spLocks noGrp="1"/>
          </p:cNvSpPr>
          <p:nvPr>
            <p:ph type="title"/>
          </p:nvPr>
        </p:nvSpPr>
        <p:spPr/>
        <p:txBody>
          <a:bodyPr/>
          <a:lstStyle/>
          <a:p>
            <a:r>
              <a:rPr lang="en-US" altLang="zh-CN" dirty="0" err="1"/>
              <a:t>sysfs</a:t>
            </a:r>
            <a:endParaRPr lang="en-US" altLang="zh-CN" b="1" dirty="0"/>
          </a:p>
        </p:txBody>
      </p:sp>
      <p:sp>
        <p:nvSpPr>
          <p:cNvPr id="3" name="文本占位符 2">
            <a:extLst>
              <a:ext uri="{FF2B5EF4-FFF2-40B4-BE49-F238E27FC236}">
                <a16:creationId xmlns:a16="http://schemas.microsoft.com/office/drawing/2014/main" id="{34D09421-A3DA-0570-8B90-D860BC2577E4}"/>
              </a:ext>
            </a:extLst>
          </p:cNvPr>
          <p:cNvSpPr>
            <a:spLocks noGrp="1"/>
          </p:cNvSpPr>
          <p:nvPr>
            <p:ph type="body" sz="quarter" idx="10"/>
          </p:nvPr>
        </p:nvSpPr>
        <p:spPr/>
        <p:txBody>
          <a:bodyPr>
            <a:normAutofit/>
          </a:bodyPr>
          <a:lstStyle/>
          <a:p>
            <a:pPr>
              <a:lnSpc>
                <a:spcPct val="100000"/>
              </a:lnSpc>
            </a:pPr>
            <a:endParaRPr lang="en-US" altLang="zh-CN"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CD591E13-551C-5EC9-E657-01FE8B858236}"/>
              </a:ext>
            </a:extLst>
          </p:cNvPr>
          <p:cNvPicPr>
            <a:picLocks noChangeAspect="1"/>
          </p:cNvPicPr>
          <p:nvPr/>
        </p:nvPicPr>
        <p:blipFill>
          <a:blip r:embed="rId2"/>
          <a:stretch>
            <a:fillRect/>
          </a:stretch>
        </p:blipFill>
        <p:spPr>
          <a:xfrm>
            <a:off x="442912" y="1145060"/>
            <a:ext cx="9269428" cy="3031751"/>
          </a:xfrm>
          <a:prstGeom prst="rect">
            <a:avLst/>
          </a:prstGeom>
        </p:spPr>
      </p:pic>
    </p:spTree>
    <p:extLst>
      <p:ext uri="{BB962C8B-B14F-4D97-AF65-F5344CB8AC3E}">
        <p14:creationId xmlns:p14="http://schemas.microsoft.com/office/powerpoint/2010/main" val="26920920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7B3A66C-53EB-41B2-70DE-3156EC293689}"/>
              </a:ext>
            </a:extLst>
          </p:cNvPr>
          <p:cNvSpPr>
            <a:spLocks noGrp="1"/>
          </p:cNvSpPr>
          <p:nvPr>
            <p:ph type="title"/>
          </p:nvPr>
        </p:nvSpPr>
        <p:spPr/>
        <p:txBody>
          <a:bodyPr/>
          <a:lstStyle/>
          <a:p>
            <a:r>
              <a:rPr lang="en-US" altLang="zh-CN" dirty="0" err="1"/>
              <a:t>configfs</a:t>
            </a:r>
            <a:endParaRPr lang="en-US" altLang="zh-CN" b="1" dirty="0"/>
          </a:p>
        </p:txBody>
      </p:sp>
      <p:sp>
        <p:nvSpPr>
          <p:cNvPr id="3" name="文本占位符 2">
            <a:extLst>
              <a:ext uri="{FF2B5EF4-FFF2-40B4-BE49-F238E27FC236}">
                <a16:creationId xmlns:a16="http://schemas.microsoft.com/office/drawing/2014/main" id="{34D09421-A3DA-0570-8B90-D860BC2577E4}"/>
              </a:ext>
            </a:extLst>
          </p:cNvPr>
          <p:cNvSpPr>
            <a:spLocks noGrp="1"/>
          </p:cNvSpPr>
          <p:nvPr>
            <p:ph type="body" sz="quarter" idx="10"/>
          </p:nvPr>
        </p:nvSpPr>
        <p:spPr/>
        <p:txBody>
          <a:bodyPr>
            <a:normAutofit/>
          </a:bodyPr>
          <a:lstStyle/>
          <a:p>
            <a:pPr>
              <a:lnSpc>
                <a:spcPct val="100000"/>
              </a:lnSpc>
            </a:pPr>
            <a:endParaRPr lang="en-US" altLang="zh-CN"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19B635FF-9BD7-65FA-7F16-5375F1F47836}"/>
              </a:ext>
            </a:extLst>
          </p:cNvPr>
          <p:cNvPicPr>
            <a:picLocks noChangeAspect="1"/>
          </p:cNvPicPr>
          <p:nvPr/>
        </p:nvPicPr>
        <p:blipFill>
          <a:blip r:embed="rId2"/>
          <a:stretch>
            <a:fillRect/>
          </a:stretch>
        </p:blipFill>
        <p:spPr>
          <a:xfrm>
            <a:off x="442912" y="1145060"/>
            <a:ext cx="9329301" cy="2569096"/>
          </a:xfrm>
          <a:prstGeom prst="rect">
            <a:avLst/>
          </a:prstGeom>
        </p:spPr>
      </p:pic>
    </p:spTree>
    <p:extLst>
      <p:ext uri="{BB962C8B-B14F-4D97-AF65-F5344CB8AC3E}">
        <p14:creationId xmlns:p14="http://schemas.microsoft.com/office/powerpoint/2010/main" val="25477538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7B3A66C-53EB-41B2-70DE-3156EC293689}"/>
              </a:ext>
            </a:extLst>
          </p:cNvPr>
          <p:cNvSpPr>
            <a:spLocks noGrp="1"/>
          </p:cNvSpPr>
          <p:nvPr>
            <p:ph type="title"/>
          </p:nvPr>
        </p:nvSpPr>
        <p:spPr/>
        <p:txBody>
          <a:bodyPr/>
          <a:lstStyle/>
          <a:p>
            <a:r>
              <a:rPr lang="en-US" altLang="zh-CN" dirty="0" err="1"/>
              <a:t>debugfs</a:t>
            </a:r>
            <a:endParaRPr lang="en-US" altLang="zh-CN" b="1" dirty="0"/>
          </a:p>
        </p:txBody>
      </p:sp>
      <p:sp>
        <p:nvSpPr>
          <p:cNvPr id="3" name="文本占位符 2">
            <a:extLst>
              <a:ext uri="{FF2B5EF4-FFF2-40B4-BE49-F238E27FC236}">
                <a16:creationId xmlns:a16="http://schemas.microsoft.com/office/drawing/2014/main" id="{34D09421-A3DA-0570-8B90-D860BC2577E4}"/>
              </a:ext>
            </a:extLst>
          </p:cNvPr>
          <p:cNvSpPr>
            <a:spLocks noGrp="1"/>
          </p:cNvSpPr>
          <p:nvPr>
            <p:ph type="body" sz="quarter" idx="10"/>
          </p:nvPr>
        </p:nvSpPr>
        <p:spPr/>
        <p:txBody>
          <a:bodyPr>
            <a:normAutofit/>
          </a:bodyPr>
          <a:lstStyle/>
          <a:p>
            <a:pPr>
              <a:lnSpc>
                <a:spcPct val="100000"/>
              </a:lnSpc>
            </a:pPr>
            <a:endParaRPr lang="en-US" altLang="zh-CN"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4AD72848-096E-3E5C-332D-D82C748AA8EE}"/>
              </a:ext>
            </a:extLst>
          </p:cNvPr>
          <p:cNvPicPr>
            <a:picLocks noChangeAspect="1"/>
          </p:cNvPicPr>
          <p:nvPr/>
        </p:nvPicPr>
        <p:blipFill>
          <a:blip r:embed="rId2"/>
          <a:stretch>
            <a:fillRect/>
          </a:stretch>
        </p:blipFill>
        <p:spPr>
          <a:xfrm>
            <a:off x="442912" y="1145060"/>
            <a:ext cx="9242213" cy="1975809"/>
          </a:xfrm>
          <a:prstGeom prst="rect">
            <a:avLst/>
          </a:prstGeom>
        </p:spPr>
      </p:pic>
    </p:spTree>
    <p:extLst>
      <p:ext uri="{BB962C8B-B14F-4D97-AF65-F5344CB8AC3E}">
        <p14:creationId xmlns:p14="http://schemas.microsoft.com/office/powerpoint/2010/main" val="7634770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7B3A66C-53EB-41B2-70DE-3156EC293689}"/>
              </a:ext>
            </a:extLst>
          </p:cNvPr>
          <p:cNvSpPr>
            <a:spLocks noGrp="1"/>
          </p:cNvSpPr>
          <p:nvPr>
            <p:ph type="title"/>
          </p:nvPr>
        </p:nvSpPr>
        <p:spPr/>
        <p:txBody>
          <a:bodyPr/>
          <a:lstStyle/>
          <a:p>
            <a:r>
              <a:rPr lang="en-US" altLang="zh-CN" dirty="0" err="1"/>
              <a:t>resctrl</a:t>
            </a:r>
            <a:endParaRPr lang="en-US" altLang="zh-CN" b="1" dirty="0"/>
          </a:p>
        </p:txBody>
      </p:sp>
      <p:sp>
        <p:nvSpPr>
          <p:cNvPr id="3" name="文本占位符 2">
            <a:extLst>
              <a:ext uri="{FF2B5EF4-FFF2-40B4-BE49-F238E27FC236}">
                <a16:creationId xmlns:a16="http://schemas.microsoft.com/office/drawing/2014/main" id="{34D09421-A3DA-0570-8B90-D860BC2577E4}"/>
              </a:ext>
            </a:extLst>
          </p:cNvPr>
          <p:cNvSpPr>
            <a:spLocks noGrp="1"/>
          </p:cNvSpPr>
          <p:nvPr>
            <p:ph type="body" sz="quarter" idx="10"/>
          </p:nvPr>
        </p:nvSpPr>
        <p:spPr/>
        <p:txBody>
          <a:bodyPr>
            <a:normAutofit/>
          </a:bodyPr>
          <a:lstStyle/>
          <a:p>
            <a:pPr>
              <a:lnSpc>
                <a:spcPct val="100000"/>
              </a:lnSpc>
            </a:pPr>
            <a:r>
              <a:rPr lang="en-US" altLang="zh-CN" dirty="0" err="1">
                <a:latin typeface="Arial" panose="020B0604020202020204" pitchFamily="34" charset="0"/>
                <a:cs typeface="Arial" panose="020B0604020202020204" pitchFamily="34" charset="0"/>
              </a:rPr>
              <a:t>Resctrl</a:t>
            </a:r>
            <a:r>
              <a:rPr lang="zh-CN" altLang="en-US" dirty="0">
                <a:latin typeface="Arial" panose="020B0604020202020204" pitchFamily="34" charset="0"/>
                <a:cs typeface="Arial" panose="020B0604020202020204" pitchFamily="34" charset="0"/>
              </a:rPr>
              <a:t>文件系统是</a:t>
            </a:r>
            <a:r>
              <a:rPr lang="en-US" altLang="zh-CN" dirty="0">
                <a:latin typeface="Arial" panose="020B0604020202020204" pitchFamily="34" charset="0"/>
                <a:cs typeface="Arial" panose="020B0604020202020204" pitchFamily="34" charset="0"/>
              </a:rPr>
              <a:t>Linux</a:t>
            </a:r>
            <a:r>
              <a:rPr lang="zh-CN" altLang="en-US" dirty="0">
                <a:latin typeface="Arial" panose="020B0604020202020204" pitchFamily="34" charset="0"/>
                <a:cs typeface="Arial" panose="020B0604020202020204" pitchFamily="34" charset="0"/>
              </a:rPr>
              <a:t>内核在</a:t>
            </a:r>
            <a:r>
              <a:rPr lang="en-US" altLang="zh-CN" dirty="0">
                <a:latin typeface="Arial" panose="020B0604020202020204" pitchFamily="34" charset="0"/>
                <a:cs typeface="Arial" panose="020B0604020202020204" pitchFamily="34" charset="0"/>
              </a:rPr>
              <a:t>4.10</a:t>
            </a:r>
            <a:r>
              <a:rPr lang="zh-CN" altLang="en-US" dirty="0">
                <a:latin typeface="Arial" panose="020B0604020202020204" pitchFamily="34" charset="0"/>
                <a:cs typeface="Arial" panose="020B0604020202020204" pitchFamily="34" charset="0"/>
              </a:rPr>
              <a:t>提供的对</a:t>
            </a:r>
            <a:r>
              <a:rPr lang="en-US" altLang="zh-CN" dirty="0">
                <a:latin typeface="Arial" panose="020B0604020202020204" pitchFamily="34" charset="0"/>
                <a:cs typeface="Arial" panose="020B0604020202020204" pitchFamily="34" charset="0"/>
              </a:rPr>
              <a:t>RDT</a:t>
            </a:r>
            <a:r>
              <a:rPr lang="zh-CN" altLang="en-US" dirty="0">
                <a:latin typeface="Arial" panose="020B0604020202020204" pitchFamily="34" charset="0"/>
                <a:cs typeface="Arial" panose="020B0604020202020204" pitchFamily="34" charset="0"/>
              </a:rPr>
              <a:t>技术的支持，作为一个伪文件系统在使用方式上与</a:t>
            </a:r>
            <a:r>
              <a:rPr lang="en-US" altLang="zh-CN" dirty="0" err="1">
                <a:latin typeface="Arial" panose="020B0604020202020204" pitchFamily="34" charset="0"/>
                <a:cs typeface="Arial" panose="020B0604020202020204" pitchFamily="34" charset="0"/>
              </a:rPr>
              <a:t>cgroup</a:t>
            </a:r>
            <a:r>
              <a:rPr lang="zh-CN" altLang="en-US" dirty="0">
                <a:latin typeface="Arial" panose="020B0604020202020204" pitchFamily="34" charset="0"/>
                <a:cs typeface="Arial" panose="020B0604020202020204" pitchFamily="34" charset="0"/>
              </a:rPr>
              <a:t>是类似，通过提供一系列的文件为用户态提供查询和修改接口。</a:t>
            </a:r>
            <a:endParaRPr lang="en-US" altLang="zh-CN"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A5645F0F-3699-816C-CE3E-8180127940E5}"/>
              </a:ext>
            </a:extLst>
          </p:cNvPr>
          <p:cNvPicPr>
            <a:picLocks noChangeAspect="1"/>
          </p:cNvPicPr>
          <p:nvPr/>
        </p:nvPicPr>
        <p:blipFill>
          <a:blip r:embed="rId2"/>
          <a:stretch>
            <a:fillRect/>
          </a:stretch>
        </p:blipFill>
        <p:spPr>
          <a:xfrm>
            <a:off x="442912" y="2379385"/>
            <a:ext cx="9280314" cy="3826429"/>
          </a:xfrm>
          <a:prstGeom prst="rect">
            <a:avLst/>
          </a:prstGeom>
        </p:spPr>
      </p:pic>
    </p:spTree>
    <p:extLst>
      <p:ext uri="{BB962C8B-B14F-4D97-AF65-F5344CB8AC3E}">
        <p14:creationId xmlns:p14="http://schemas.microsoft.com/office/powerpoint/2010/main" val="35854364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7B3A66C-53EB-41B2-70DE-3156EC293689}"/>
              </a:ext>
            </a:extLst>
          </p:cNvPr>
          <p:cNvSpPr>
            <a:spLocks noGrp="1"/>
          </p:cNvSpPr>
          <p:nvPr>
            <p:ph type="title"/>
          </p:nvPr>
        </p:nvSpPr>
        <p:spPr>
          <a:xfrm>
            <a:off x="442913" y="243569"/>
            <a:ext cx="9513887" cy="617518"/>
          </a:xfrm>
        </p:spPr>
        <p:txBody>
          <a:bodyPr>
            <a:normAutofit fontScale="90000"/>
          </a:bodyPr>
          <a:lstStyle/>
          <a:p>
            <a:r>
              <a:rPr lang="en-US" altLang="zh-CN" b="1" dirty="0"/>
              <a:t>Multi-Queue Block IO Queueing Mechanism (blk-</a:t>
            </a:r>
            <a:r>
              <a:rPr lang="en-US" altLang="zh-CN" b="1" dirty="0" err="1"/>
              <a:t>mq</a:t>
            </a:r>
            <a:r>
              <a:rPr lang="en-US" altLang="zh-CN" b="1" dirty="0"/>
              <a:t>)</a:t>
            </a:r>
          </a:p>
        </p:txBody>
      </p:sp>
      <p:sp>
        <p:nvSpPr>
          <p:cNvPr id="3" name="文本占位符 2">
            <a:extLst>
              <a:ext uri="{FF2B5EF4-FFF2-40B4-BE49-F238E27FC236}">
                <a16:creationId xmlns:a16="http://schemas.microsoft.com/office/drawing/2014/main" id="{34D09421-A3DA-0570-8B90-D860BC2577E4}"/>
              </a:ext>
            </a:extLst>
          </p:cNvPr>
          <p:cNvSpPr>
            <a:spLocks noGrp="1"/>
          </p:cNvSpPr>
          <p:nvPr>
            <p:ph type="body" sz="quarter" idx="10"/>
          </p:nvPr>
        </p:nvSpPr>
        <p:spPr/>
        <p:txBody>
          <a:bodyPr>
            <a:normAutofit/>
          </a:bodyPr>
          <a:lstStyle/>
          <a:p>
            <a:pPr>
              <a:lnSpc>
                <a:spcPct val="100000"/>
              </a:lnSpc>
            </a:pPr>
            <a:r>
              <a:rPr lang="zh-CN" altLang="en-US" dirty="0">
                <a:latin typeface="Arial" panose="020B0604020202020204" pitchFamily="34" charset="0"/>
                <a:cs typeface="Arial" panose="020B0604020202020204" pitchFamily="34" charset="0"/>
              </a:rPr>
              <a:t>多队列块 </a:t>
            </a:r>
            <a:r>
              <a:rPr lang="en-US" altLang="zh-CN" dirty="0">
                <a:latin typeface="Arial" panose="020B0604020202020204" pitchFamily="34" charset="0"/>
                <a:cs typeface="Arial" panose="020B0604020202020204" pitchFamily="34" charset="0"/>
              </a:rPr>
              <a:t>IO </a:t>
            </a:r>
            <a:r>
              <a:rPr lang="zh-CN" altLang="en-US" dirty="0">
                <a:latin typeface="Arial" panose="020B0604020202020204" pitchFamily="34" charset="0"/>
                <a:cs typeface="Arial" panose="020B0604020202020204" pitchFamily="34" charset="0"/>
              </a:rPr>
              <a:t>排队机制是一种 </a:t>
            </a:r>
            <a:r>
              <a:rPr lang="en-US" altLang="zh-CN" dirty="0">
                <a:latin typeface="Arial" panose="020B0604020202020204" pitchFamily="34" charset="0"/>
                <a:cs typeface="Arial" panose="020B0604020202020204" pitchFamily="34" charset="0"/>
              </a:rPr>
              <a:t>API</a:t>
            </a:r>
            <a:r>
              <a:rPr lang="zh-CN" altLang="en-US" dirty="0">
                <a:latin typeface="Arial" panose="020B0604020202020204" pitchFamily="34" charset="0"/>
                <a:cs typeface="Arial" panose="020B0604020202020204" pitchFamily="34" charset="0"/>
              </a:rPr>
              <a:t>，使快速存储设备能够通过对块设备同时排队和提交 </a:t>
            </a:r>
            <a:r>
              <a:rPr lang="en-US" altLang="zh-CN" dirty="0">
                <a:latin typeface="Arial" panose="020B0604020202020204" pitchFamily="34" charset="0"/>
                <a:cs typeface="Arial" panose="020B0604020202020204" pitchFamily="34" charset="0"/>
              </a:rPr>
              <a:t>IO </a:t>
            </a:r>
            <a:r>
              <a:rPr lang="zh-CN" altLang="en-US" dirty="0">
                <a:latin typeface="Arial" panose="020B0604020202020204" pitchFamily="34" charset="0"/>
                <a:cs typeface="Arial" panose="020B0604020202020204" pitchFamily="34" charset="0"/>
              </a:rPr>
              <a:t>请求来实现每秒大量的输入</a:t>
            </a:r>
            <a:r>
              <a:rPr lang="en-US" altLang="zh-CN" dirty="0">
                <a:latin typeface="Arial" panose="020B0604020202020204" pitchFamily="34" charset="0"/>
                <a:cs typeface="Arial" panose="020B0604020202020204" pitchFamily="34" charset="0"/>
              </a:rPr>
              <a:t>/</a:t>
            </a:r>
            <a:r>
              <a:rPr lang="zh-CN" altLang="en-US" dirty="0">
                <a:latin typeface="Arial" panose="020B0604020202020204" pitchFamily="34" charset="0"/>
                <a:cs typeface="Arial" panose="020B0604020202020204" pitchFamily="34" charset="0"/>
              </a:rPr>
              <a:t>输出操作 </a:t>
            </a:r>
            <a:r>
              <a:rPr lang="en-US" altLang="zh-CN" dirty="0">
                <a:latin typeface="Arial" panose="020B0604020202020204" pitchFamily="34" charset="0"/>
                <a:cs typeface="Arial" panose="020B0604020202020204" pitchFamily="34" charset="0"/>
              </a:rPr>
              <a:t>(IOPS)</a:t>
            </a:r>
            <a:r>
              <a:rPr lang="zh-CN" altLang="en-US" dirty="0">
                <a:latin typeface="Arial" panose="020B0604020202020204" pitchFamily="34" charset="0"/>
                <a:cs typeface="Arial" panose="020B0604020202020204" pitchFamily="34" charset="0"/>
              </a:rPr>
              <a:t>，从而受益于现代存储提供的并行性设备。</a:t>
            </a:r>
            <a:endParaRPr lang="en-US" altLang="zh-CN"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2A24A614-628D-9B6F-AE48-05D0C5E460DA}"/>
              </a:ext>
            </a:extLst>
          </p:cNvPr>
          <p:cNvPicPr>
            <a:picLocks noChangeAspect="1"/>
          </p:cNvPicPr>
          <p:nvPr/>
        </p:nvPicPr>
        <p:blipFill>
          <a:blip r:embed="rId2"/>
          <a:stretch>
            <a:fillRect/>
          </a:stretch>
        </p:blipFill>
        <p:spPr>
          <a:xfrm>
            <a:off x="442912" y="2496783"/>
            <a:ext cx="9274871" cy="2819474"/>
          </a:xfrm>
          <a:prstGeom prst="rect">
            <a:avLst/>
          </a:prstGeom>
        </p:spPr>
      </p:pic>
    </p:spTree>
    <p:extLst>
      <p:ext uri="{BB962C8B-B14F-4D97-AF65-F5344CB8AC3E}">
        <p14:creationId xmlns:p14="http://schemas.microsoft.com/office/powerpoint/2010/main" val="739148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 name="图片 68"/>
          <p:cNvPicPr>
            <a:picLocks noChangeAspect="1"/>
          </p:cNvPicPr>
          <p:nvPr/>
        </p:nvPicPr>
        <p:blipFill>
          <a:blip r:embed="rId3"/>
          <a:stretch>
            <a:fillRect/>
          </a:stretch>
        </p:blipFill>
        <p:spPr>
          <a:xfrm>
            <a:off x="0" y="0"/>
            <a:ext cx="12192000" cy="6858000"/>
          </a:xfrm>
          <a:prstGeom prst="rect">
            <a:avLst/>
          </a:prstGeom>
        </p:spPr>
      </p:pic>
      <p:sp>
        <p:nvSpPr>
          <p:cNvPr id="23" name="文本框 22"/>
          <p:cNvSpPr txBox="1"/>
          <p:nvPr/>
        </p:nvSpPr>
        <p:spPr>
          <a:xfrm>
            <a:off x="1545157" y="1940541"/>
            <a:ext cx="2449045" cy="6451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600" b="0" i="0" u="none" strike="noStrike" kern="1200" cap="none" spc="150" normalizeH="0" baseline="0" noProof="0" dirty="0">
                <a:ln>
                  <a:noFill/>
                </a:ln>
                <a:solidFill>
                  <a:srgbClr val="595959"/>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PART 03</a:t>
            </a:r>
            <a:endParaRPr kumimoji="0" lang="zh-CN" altLang="en-US" sz="3600" b="0" i="0" u="none" strike="noStrike" kern="1200" cap="none" spc="150" normalizeH="0" baseline="0" noProof="0" dirty="0">
              <a:ln>
                <a:noFill/>
              </a:ln>
              <a:solidFill>
                <a:srgbClr val="595959"/>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4" name="文本框 23"/>
          <p:cNvSpPr txBox="1"/>
          <p:nvPr/>
        </p:nvSpPr>
        <p:spPr>
          <a:xfrm>
            <a:off x="1515109" y="2961640"/>
            <a:ext cx="4697966" cy="923330"/>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defRPr/>
            </a:pPr>
            <a:r>
              <a:rPr kumimoji="0" lang="zh-CN" altLang="en-US" sz="5400" b="1" i="0" u="none" strike="noStrike" kern="1200" cap="none" spc="300" normalizeH="0" baseline="0" noProof="0" dirty="0">
                <a:ln>
                  <a:noFill/>
                </a:ln>
                <a:solidFill>
                  <a:schemeClr val="accent1"/>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涉及系统调用</a:t>
            </a:r>
          </a:p>
        </p:txBody>
      </p:sp>
      <p:grpSp>
        <p:nvGrpSpPr>
          <p:cNvPr id="8" name="组合 7"/>
          <p:cNvGrpSpPr/>
          <p:nvPr/>
        </p:nvGrpSpPr>
        <p:grpSpPr>
          <a:xfrm>
            <a:off x="9908728" y="457198"/>
            <a:ext cx="1689105" cy="497002"/>
            <a:chOff x="4774665" y="527202"/>
            <a:chExt cx="2642671" cy="777580"/>
          </a:xfrm>
          <a:solidFill>
            <a:srgbClr val="9A0001"/>
          </a:solidFill>
        </p:grpSpPr>
        <p:grpSp>
          <p:nvGrpSpPr>
            <p:cNvPr id="9" name="组合 8"/>
            <p:cNvGrpSpPr/>
            <p:nvPr/>
          </p:nvGrpSpPr>
          <p:grpSpPr>
            <a:xfrm>
              <a:off x="5680139" y="1151206"/>
              <a:ext cx="1733210" cy="127574"/>
              <a:chOff x="4616246" y="3878362"/>
              <a:chExt cx="5571416" cy="410087"/>
            </a:xfrm>
            <a:grpFill/>
          </p:grpSpPr>
          <p:sp>
            <p:nvSpPr>
              <p:cNvPr id="53"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4"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5"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6"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7"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8"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9"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0"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1"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2"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3"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4"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5"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6"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7"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8"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0" name="组合 9"/>
            <p:cNvGrpSpPr/>
            <p:nvPr/>
          </p:nvGrpSpPr>
          <p:grpSpPr>
            <a:xfrm>
              <a:off x="5677149" y="582107"/>
              <a:ext cx="1740187" cy="497339"/>
              <a:chOff x="4606634" y="2048989"/>
              <a:chExt cx="5593843" cy="1598699"/>
            </a:xfrm>
            <a:grpFill/>
          </p:grpSpPr>
          <p:sp>
            <p:nvSpPr>
              <p:cNvPr id="41"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2"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3"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4"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5"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6"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7"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8"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9"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0"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1"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2"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1" name="组合 10"/>
            <p:cNvGrpSpPr/>
            <p:nvPr/>
          </p:nvGrpSpPr>
          <p:grpSpPr>
            <a:xfrm>
              <a:off x="4774665" y="527202"/>
              <a:ext cx="779396" cy="777580"/>
              <a:chOff x="2105799" y="20055838"/>
              <a:chExt cx="6748090" cy="6732363"/>
            </a:xfrm>
            <a:grpFill/>
          </p:grpSpPr>
          <p:sp>
            <p:nvSpPr>
              <p:cNvPr id="12"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3"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4"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5"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6"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7"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8"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9"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0"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1"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1"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2"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3"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4"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5"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6"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7"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8"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9"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0"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sp>
        <p:nvSpPr>
          <p:cNvPr id="70" name="矩形 69"/>
          <p:cNvSpPr/>
          <p:nvPr/>
        </p:nvSpPr>
        <p:spPr>
          <a:xfrm>
            <a:off x="1633339" y="2779909"/>
            <a:ext cx="665278" cy="45720"/>
          </a:xfrm>
          <a:prstGeom prst="rect">
            <a:avLst/>
          </a:prstGeom>
          <a:solidFill>
            <a:schemeClr val="accent1"/>
          </a:solidFill>
          <a:ln>
            <a:solidFill>
              <a:schemeClr val="accent1"/>
            </a:solid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Tree>
    <p:extLst>
      <p:ext uri="{BB962C8B-B14F-4D97-AF65-F5344CB8AC3E}">
        <p14:creationId xmlns:p14="http://schemas.microsoft.com/office/powerpoint/2010/main" val="41101281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7B3A66C-53EB-41B2-70DE-3156EC293689}"/>
              </a:ext>
            </a:extLst>
          </p:cNvPr>
          <p:cNvSpPr>
            <a:spLocks noGrp="1"/>
          </p:cNvSpPr>
          <p:nvPr>
            <p:ph type="title"/>
          </p:nvPr>
        </p:nvSpPr>
        <p:spPr/>
        <p:txBody>
          <a:bodyPr/>
          <a:lstStyle/>
          <a:p>
            <a:r>
              <a:rPr lang="en-US" altLang="zh-CN" b="1" dirty="0"/>
              <a:t>Overview</a:t>
            </a:r>
          </a:p>
        </p:txBody>
      </p:sp>
      <p:sp>
        <p:nvSpPr>
          <p:cNvPr id="3" name="文本占位符 2">
            <a:extLst>
              <a:ext uri="{FF2B5EF4-FFF2-40B4-BE49-F238E27FC236}">
                <a16:creationId xmlns:a16="http://schemas.microsoft.com/office/drawing/2014/main" id="{34D09421-A3DA-0570-8B90-D860BC2577E4}"/>
              </a:ext>
            </a:extLst>
          </p:cNvPr>
          <p:cNvSpPr>
            <a:spLocks noGrp="1"/>
          </p:cNvSpPr>
          <p:nvPr>
            <p:ph type="body" sz="quarter" idx="10"/>
          </p:nvPr>
        </p:nvSpPr>
        <p:spPr/>
        <p:txBody>
          <a:bodyPr>
            <a:normAutofit/>
          </a:bodyPr>
          <a:lstStyle/>
          <a:p>
            <a:pPr>
              <a:lnSpc>
                <a:spcPct val="100000"/>
              </a:lnSpc>
            </a:pPr>
            <a:r>
              <a:rPr lang="zh-CN" altLang="en-US" dirty="0"/>
              <a:t>问题：内核中实施了</a:t>
            </a:r>
            <a:r>
              <a:rPr lang="en-US" altLang="zh-CN" dirty="0"/>
              <a:t>9bit</a:t>
            </a:r>
            <a:r>
              <a:rPr lang="zh-CN" altLang="en-US" dirty="0"/>
              <a:t>模式权限检查的内核函数或者涉及的系统调用有哪些？通过对内核函数或系统调用的分类，分别举例说明实现检查的位置和检查函数。</a:t>
            </a:r>
            <a:endParaRPr lang="en-US" altLang="zh-C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483441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7B3A66C-53EB-41B2-70DE-3156EC293689}"/>
              </a:ext>
            </a:extLst>
          </p:cNvPr>
          <p:cNvSpPr>
            <a:spLocks noGrp="1"/>
          </p:cNvSpPr>
          <p:nvPr>
            <p:ph type="title"/>
          </p:nvPr>
        </p:nvSpPr>
        <p:spPr/>
        <p:txBody>
          <a:bodyPr/>
          <a:lstStyle/>
          <a:p>
            <a:r>
              <a:rPr lang="en-US" altLang="zh-CN" dirty="0"/>
              <a:t>open</a:t>
            </a:r>
            <a:r>
              <a:rPr lang="zh-CN" altLang="en-US" dirty="0"/>
              <a:t>族</a:t>
            </a:r>
            <a:endParaRPr lang="en-US" altLang="zh-CN" b="1" dirty="0"/>
          </a:p>
        </p:txBody>
      </p:sp>
      <p:sp>
        <p:nvSpPr>
          <p:cNvPr id="3" name="文本占位符 2">
            <a:extLst>
              <a:ext uri="{FF2B5EF4-FFF2-40B4-BE49-F238E27FC236}">
                <a16:creationId xmlns:a16="http://schemas.microsoft.com/office/drawing/2014/main" id="{34D09421-A3DA-0570-8B90-D860BC2577E4}"/>
              </a:ext>
            </a:extLst>
          </p:cNvPr>
          <p:cNvSpPr>
            <a:spLocks noGrp="1"/>
          </p:cNvSpPr>
          <p:nvPr>
            <p:ph type="body" sz="quarter" idx="10"/>
          </p:nvPr>
        </p:nvSpPr>
        <p:spPr/>
        <p:txBody>
          <a:bodyPr>
            <a:normAutofit/>
          </a:bodyPr>
          <a:lstStyle/>
          <a:p>
            <a:pPr>
              <a:lnSpc>
                <a:spcPct val="100000"/>
              </a:lnSpc>
            </a:pPr>
            <a:r>
              <a:rPr lang="zh-CN" altLang="en-US" dirty="0"/>
              <a:t>打开文件：</a:t>
            </a:r>
            <a:r>
              <a:rPr lang="en-US" altLang="zh-CN" dirty="0"/>
              <a:t>open &amp; </a:t>
            </a:r>
            <a:r>
              <a:rPr lang="en-US" altLang="zh-CN" dirty="0" err="1"/>
              <a:t>openat</a:t>
            </a:r>
            <a:r>
              <a:rPr lang="en-US" altLang="zh-CN" dirty="0"/>
              <a:t> &amp; openat2</a:t>
            </a:r>
          </a:p>
          <a:p>
            <a:pPr>
              <a:lnSpc>
                <a:spcPct val="100000"/>
              </a:lnSpc>
            </a:pPr>
            <a:r>
              <a:rPr lang="zh-CN" altLang="en-US" dirty="0"/>
              <a:t>句柄打开文件：</a:t>
            </a:r>
            <a:r>
              <a:rPr lang="en-US" altLang="zh-CN" dirty="0" err="1"/>
              <a:t>name_to_handle_at</a:t>
            </a:r>
            <a:r>
              <a:rPr lang="en-US" altLang="zh-CN" dirty="0"/>
              <a:t> &amp; </a:t>
            </a:r>
            <a:r>
              <a:rPr lang="en-US" altLang="zh-CN" dirty="0" err="1"/>
              <a:t>open_by_handle_at</a:t>
            </a:r>
            <a:endParaRPr lang="en-US" altLang="zh-CN" dirty="0"/>
          </a:p>
          <a:p>
            <a:pPr>
              <a:lnSpc>
                <a:spcPct val="100000"/>
              </a:lnSpc>
            </a:pPr>
            <a:r>
              <a:rPr lang="zh-CN" altLang="en-US" dirty="0"/>
              <a:t>打开文件树：</a:t>
            </a:r>
            <a:r>
              <a:rPr lang="en-US" altLang="zh-CN" dirty="0" err="1"/>
              <a:t>open_tree</a:t>
            </a:r>
            <a:endParaRPr lang="en-US" altLang="zh-CN" dirty="0"/>
          </a:p>
          <a:p>
            <a:pPr>
              <a:lnSpc>
                <a:spcPct val="100000"/>
              </a:lnSpc>
            </a:pPr>
            <a:r>
              <a:rPr lang="zh-CN" altLang="en-US" dirty="0"/>
              <a:t>打开消息队列：</a:t>
            </a:r>
            <a:r>
              <a:rPr lang="en-US" altLang="zh-CN" dirty="0" err="1"/>
              <a:t>mq_open</a:t>
            </a:r>
            <a:endParaRPr lang="en-US" altLang="zh-CN" dirty="0"/>
          </a:p>
          <a:p>
            <a:pPr>
              <a:lnSpc>
                <a:spcPct val="100000"/>
              </a:lnSpc>
            </a:pPr>
            <a:r>
              <a:rPr lang="zh-CN" altLang="en-US" dirty="0"/>
              <a:t>打开库：</a:t>
            </a:r>
            <a:r>
              <a:rPr lang="en-US" altLang="zh-CN" dirty="0" err="1"/>
              <a:t>uselib</a:t>
            </a:r>
            <a:endParaRPr lang="en-US" altLang="zh-CN" dirty="0"/>
          </a:p>
          <a:p>
            <a:pPr>
              <a:lnSpc>
                <a:spcPct val="100000"/>
              </a:lnSpc>
            </a:pPr>
            <a:r>
              <a:rPr lang="zh-CN" altLang="en-US" dirty="0"/>
              <a:t>执行文件：</a:t>
            </a:r>
            <a:r>
              <a:rPr lang="en-US" altLang="zh-CN" dirty="0" err="1"/>
              <a:t>execve</a:t>
            </a:r>
            <a:r>
              <a:rPr lang="en-US" altLang="zh-CN" dirty="0"/>
              <a:t> &amp; </a:t>
            </a:r>
            <a:r>
              <a:rPr lang="en-US" altLang="zh-CN" dirty="0" err="1"/>
              <a:t>execveat</a:t>
            </a:r>
            <a:endParaRPr lang="en-US" altLang="zh-CN" dirty="0"/>
          </a:p>
          <a:p>
            <a:pPr>
              <a:lnSpc>
                <a:spcPct val="100000"/>
              </a:lnSpc>
            </a:pPr>
            <a:r>
              <a:rPr lang="zh-CN" altLang="en-US" dirty="0"/>
              <a:t>加载内核：</a:t>
            </a:r>
            <a:r>
              <a:rPr lang="en-US" altLang="zh-CN" dirty="0" err="1"/>
              <a:t>kexec_load</a:t>
            </a:r>
            <a:r>
              <a:rPr lang="en-US" altLang="zh-CN" dirty="0"/>
              <a:t> &amp; </a:t>
            </a:r>
            <a:r>
              <a:rPr lang="en-US" altLang="zh-CN" dirty="0" err="1"/>
              <a:t>kexec_file_load</a:t>
            </a:r>
            <a:endParaRPr lang="en-US" altLang="zh-CN" dirty="0"/>
          </a:p>
          <a:p>
            <a:pPr>
              <a:lnSpc>
                <a:spcPct val="100000"/>
              </a:lnSpc>
            </a:pPr>
            <a:r>
              <a:rPr lang="zh-CN" altLang="en-US" dirty="0">
                <a:latin typeface="Arial" panose="020B0604020202020204" pitchFamily="34" charset="0"/>
                <a:cs typeface="Arial" panose="020B0604020202020204" pitchFamily="34" charset="0"/>
              </a:rPr>
              <a:t>挂载</a:t>
            </a:r>
            <a:r>
              <a:rPr lang="zh-CN" altLang="en-US" dirty="0"/>
              <a:t>：</a:t>
            </a:r>
            <a:r>
              <a:rPr lang="en-US" altLang="zh-CN" dirty="0"/>
              <a:t>mount</a:t>
            </a:r>
            <a:r>
              <a:rPr lang="zh-CN" altLang="en-US" dirty="0"/>
              <a:t> </a:t>
            </a:r>
            <a:r>
              <a:rPr lang="en-US" altLang="zh-CN" dirty="0"/>
              <a:t>&amp;</a:t>
            </a:r>
            <a:r>
              <a:rPr lang="zh-CN" altLang="en-US" dirty="0"/>
              <a:t> </a:t>
            </a:r>
            <a:r>
              <a:rPr lang="en-US" altLang="zh-CN" dirty="0" err="1"/>
              <a:t>fsconfig</a:t>
            </a:r>
            <a:r>
              <a:rPr lang="en-US" altLang="zh-CN" dirty="0"/>
              <a:t> &amp; </a:t>
            </a:r>
            <a:r>
              <a:rPr lang="en-US" altLang="zh-CN" dirty="0" err="1"/>
              <a:t>fsmount</a:t>
            </a:r>
            <a:r>
              <a:rPr lang="en-US" altLang="zh-CN" dirty="0"/>
              <a:t> &amp; </a:t>
            </a:r>
            <a:r>
              <a:rPr lang="en-US" altLang="zh-CN" dirty="0" err="1"/>
              <a:t>move_mount</a:t>
            </a:r>
            <a:endParaRPr lang="en-US" altLang="zh-CN" dirty="0"/>
          </a:p>
          <a:p>
            <a:pPr>
              <a:lnSpc>
                <a:spcPct val="100000"/>
              </a:lnSpc>
            </a:pPr>
            <a:endParaRPr lang="en-US" altLang="zh-CN" dirty="0">
              <a:latin typeface="Arial" panose="020B0604020202020204" pitchFamily="34" charset="0"/>
              <a:cs typeface="Arial" panose="020B0604020202020204" pitchFamily="34" charset="0"/>
            </a:endParaRPr>
          </a:p>
          <a:p>
            <a:pPr>
              <a:lnSpc>
                <a:spcPct val="100000"/>
              </a:lnSpc>
            </a:pPr>
            <a:r>
              <a:rPr lang="zh-CN" altLang="en-US" dirty="0"/>
              <a:t>不涉及</a:t>
            </a:r>
            <a:r>
              <a:rPr lang="en-US" altLang="zh-CN" dirty="0"/>
              <a:t>9bit</a:t>
            </a:r>
            <a:r>
              <a:rPr lang="zh-CN" altLang="en-US" dirty="0"/>
              <a:t>的</a:t>
            </a:r>
            <a:r>
              <a:rPr lang="en-US" altLang="zh-CN" dirty="0"/>
              <a:t>open</a:t>
            </a:r>
            <a:r>
              <a:rPr lang="zh-CN" altLang="en-US" dirty="0"/>
              <a:t>：</a:t>
            </a:r>
            <a:r>
              <a:rPr lang="en-US" altLang="zh-CN" dirty="0" err="1"/>
              <a:t>fsopen</a:t>
            </a:r>
            <a:r>
              <a:rPr lang="en-US" altLang="zh-CN" dirty="0"/>
              <a:t> &amp; </a:t>
            </a:r>
            <a:r>
              <a:rPr lang="en-US" altLang="zh-CN" dirty="0" err="1"/>
              <a:t>pidfd_open</a:t>
            </a:r>
            <a:endParaRPr lang="en-US" altLang="zh-C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930415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65A992BE-DDAA-4E48-424C-F20464243EDC}"/>
              </a:ext>
            </a:extLst>
          </p:cNvPr>
          <p:cNvSpPr>
            <a:spLocks noGrp="1"/>
          </p:cNvSpPr>
          <p:nvPr>
            <p:ph type="body" sz="quarter" idx="10"/>
          </p:nvPr>
        </p:nvSpPr>
        <p:spPr/>
        <p:txBody>
          <a:bodyPr>
            <a:normAutofit/>
          </a:bodyPr>
          <a:lstStyle/>
          <a:p>
            <a:r>
              <a:rPr lang="zh-CN" altLang="en-US" dirty="0"/>
              <a:t>内核</a:t>
            </a:r>
            <a:r>
              <a:rPr lang="en-US" altLang="zh-CN" dirty="0"/>
              <a:t>9bit</a:t>
            </a:r>
            <a:r>
              <a:rPr lang="zh-CN" altLang="en-US" dirty="0"/>
              <a:t>设计</a:t>
            </a:r>
          </a:p>
        </p:txBody>
      </p:sp>
      <p:sp>
        <p:nvSpPr>
          <p:cNvPr id="3" name="文本占位符 2">
            <a:extLst>
              <a:ext uri="{FF2B5EF4-FFF2-40B4-BE49-F238E27FC236}">
                <a16:creationId xmlns:a16="http://schemas.microsoft.com/office/drawing/2014/main" id="{E7A3AF24-F933-37AF-7E74-AE86F5DB083A}"/>
              </a:ext>
            </a:extLst>
          </p:cNvPr>
          <p:cNvSpPr>
            <a:spLocks noGrp="1"/>
          </p:cNvSpPr>
          <p:nvPr>
            <p:ph type="body" sz="quarter" idx="11"/>
          </p:nvPr>
        </p:nvSpPr>
        <p:spPr/>
        <p:txBody>
          <a:bodyPr>
            <a:normAutofit/>
          </a:bodyPr>
          <a:lstStyle/>
          <a:p>
            <a:r>
              <a:rPr lang="zh-CN" altLang="en-US" dirty="0"/>
              <a:t>提供</a:t>
            </a:r>
            <a:r>
              <a:rPr lang="en-US" altLang="zh-CN" dirty="0"/>
              <a:t>9bit</a:t>
            </a:r>
            <a:r>
              <a:rPr lang="zh-CN" altLang="en-US" dirty="0"/>
              <a:t>的客体</a:t>
            </a:r>
          </a:p>
        </p:txBody>
      </p:sp>
      <p:sp>
        <p:nvSpPr>
          <p:cNvPr id="4" name="文本占位符 3">
            <a:extLst>
              <a:ext uri="{FF2B5EF4-FFF2-40B4-BE49-F238E27FC236}">
                <a16:creationId xmlns:a16="http://schemas.microsoft.com/office/drawing/2014/main" id="{067BFC01-BEF3-48AF-5EEB-20F23892C308}"/>
              </a:ext>
            </a:extLst>
          </p:cNvPr>
          <p:cNvSpPr>
            <a:spLocks noGrp="1"/>
          </p:cNvSpPr>
          <p:nvPr>
            <p:ph type="body" sz="quarter" idx="12"/>
          </p:nvPr>
        </p:nvSpPr>
        <p:spPr/>
        <p:txBody>
          <a:bodyPr>
            <a:normAutofit/>
          </a:bodyPr>
          <a:lstStyle/>
          <a:p>
            <a:r>
              <a:rPr lang="zh-CN" altLang="en-US" dirty="0"/>
              <a:t>涉及系统调用</a:t>
            </a:r>
          </a:p>
        </p:txBody>
      </p:sp>
    </p:spTree>
    <p:extLst>
      <p:ext uri="{BB962C8B-B14F-4D97-AF65-F5344CB8AC3E}">
        <p14:creationId xmlns:p14="http://schemas.microsoft.com/office/powerpoint/2010/main" val="23580196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7B3A66C-53EB-41B2-70DE-3156EC293689}"/>
              </a:ext>
            </a:extLst>
          </p:cNvPr>
          <p:cNvSpPr>
            <a:spLocks noGrp="1"/>
          </p:cNvSpPr>
          <p:nvPr>
            <p:ph type="title"/>
          </p:nvPr>
        </p:nvSpPr>
        <p:spPr/>
        <p:txBody>
          <a:bodyPr/>
          <a:lstStyle/>
          <a:p>
            <a:r>
              <a:rPr lang="en-US" altLang="zh-CN" dirty="0"/>
              <a:t>open</a:t>
            </a:r>
            <a:r>
              <a:rPr lang="zh-CN" altLang="en-US" dirty="0"/>
              <a:t>族 </a:t>
            </a:r>
            <a:r>
              <a:rPr lang="en-US" altLang="zh-CN" dirty="0"/>
              <a:t>– </a:t>
            </a:r>
            <a:r>
              <a:rPr lang="en-US" altLang="zh-CN" dirty="0" err="1"/>
              <a:t>do_flip_open</a:t>
            </a:r>
            <a:endParaRPr lang="en-US" altLang="zh-CN" b="1" dirty="0"/>
          </a:p>
        </p:txBody>
      </p:sp>
      <p:sp>
        <p:nvSpPr>
          <p:cNvPr id="3" name="文本占位符 2">
            <a:extLst>
              <a:ext uri="{FF2B5EF4-FFF2-40B4-BE49-F238E27FC236}">
                <a16:creationId xmlns:a16="http://schemas.microsoft.com/office/drawing/2014/main" id="{34D09421-A3DA-0570-8B90-D860BC2577E4}"/>
              </a:ext>
            </a:extLst>
          </p:cNvPr>
          <p:cNvSpPr>
            <a:spLocks noGrp="1"/>
          </p:cNvSpPr>
          <p:nvPr>
            <p:ph type="body" sz="quarter" idx="10"/>
          </p:nvPr>
        </p:nvSpPr>
        <p:spPr/>
        <p:txBody>
          <a:bodyPr>
            <a:normAutofit/>
          </a:bodyPr>
          <a:lstStyle/>
          <a:p>
            <a:pPr>
              <a:lnSpc>
                <a:spcPct val="100000"/>
              </a:lnSpc>
            </a:pPr>
            <a:endParaRPr lang="en-US" altLang="zh-CN"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66C201A4-5A8C-16A4-09D7-CF1B57EC43EA}"/>
              </a:ext>
            </a:extLst>
          </p:cNvPr>
          <p:cNvPicPr>
            <a:picLocks noChangeAspect="1"/>
          </p:cNvPicPr>
          <p:nvPr/>
        </p:nvPicPr>
        <p:blipFill>
          <a:blip r:embed="rId2"/>
          <a:stretch>
            <a:fillRect/>
          </a:stretch>
        </p:blipFill>
        <p:spPr>
          <a:xfrm>
            <a:off x="442912" y="1145060"/>
            <a:ext cx="9269428" cy="4964016"/>
          </a:xfrm>
          <a:prstGeom prst="rect">
            <a:avLst/>
          </a:prstGeom>
        </p:spPr>
      </p:pic>
    </p:spTree>
    <p:extLst>
      <p:ext uri="{BB962C8B-B14F-4D97-AF65-F5344CB8AC3E}">
        <p14:creationId xmlns:p14="http://schemas.microsoft.com/office/powerpoint/2010/main" val="30874711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7B3A66C-53EB-41B2-70DE-3156EC293689}"/>
              </a:ext>
            </a:extLst>
          </p:cNvPr>
          <p:cNvSpPr>
            <a:spLocks noGrp="1"/>
          </p:cNvSpPr>
          <p:nvPr>
            <p:ph type="title"/>
          </p:nvPr>
        </p:nvSpPr>
        <p:spPr/>
        <p:txBody>
          <a:bodyPr/>
          <a:lstStyle/>
          <a:p>
            <a:r>
              <a:rPr lang="en-US" altLang="zh-CN" dirty="0"/>
              <a:t>open</a:t>
            </a:r>
            <a:r>
              <a:rPr lang="zh-CN" altLang="en-US" dirty="0"/>
              <a:t>族 </a:t>
            </a:r>
            <a:r>
              <a:rPr lang="en-US" altLang="zh-CN" dirty="0"/>
              <a:t>– </a:t>
            </a:r>
            <a:r>
              <a:rPr lang="en-US" altLang="zh-CN" dirty="0" err="1"/>
              <a:t>path_openat</a:t>
            </a:r>
            <a:endParaRPr lang="en-US" altLang="zh-CN" b="1" dirty="0"/>
          </a:p>
        </p:txBody>
      </p:sp>
      <p:sp>
        <p:nvSpPr>
          <p:cNvPr id="3" name="文本占位符 2">
            <a:extLst>
              <a:ext uri="{FF2B5EF4-FFF2-40B4-BE49-F238E27FC236}">
                <a16:creationId xmlns:a16="http://schemas.microsoft.com/office/drawing/2014/main" id="{34D09421-A3DA-0570-8B90-D860BC2577E4}"/>
              </a:ext>
            </a:extLst>
          </p:cNvPr>
          <p:cNvSpPr>
            <a:spLocks noGrp="1"/>
          </p:cNvSpPr>
          <p:nvPr>
            <p:ph type="body" sz="quarter" idx="10"/>
          </p:nvPr>
        </p:nvSpPr>
        <p:spPr/>
        <p:txBody>
          <a:bodyPr>
            <a:normAutofit/>
          </a:bodyPr>
          <a:lstStyle/>
          <a:p>
            <a:pPr>
              <a:lnSpc>
                <a:spcPct val="100000"/>
              </a:lnSpc>
            </a:pPr>
            <a:endParaRPr lang="en-US" altLang="zh-CN" dirty="0">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70526061-6A8E-C4A1-E831-C5FD374E5698}"/>
              </a:ext>
            </a:extLst>
          </p:cNvPr>
          <p:cNvPicPr>
            <a:picLocks noChangeAspect="1"/>
          </p:cNvPicPr>
          <p:nvPr/>
        </p:nvPicPr>
        <p:blipFill>
          <a:blip r:embed="rId2"/>
          <a:stretch>
            <a:fillRect/>
          </a:stretch>
        </p:blipFill>
        <p:spPr>
          <a:xfrm>
            <a:off x="442912" y="1059620"/>
            <a:ext cx="9269428" cy="5143635"/>
          </a:xfrm>
          <a:prstGeom prst="rect">
            <a:avLst/>
          </a:prstGeom>
        </p:spPr>
      </p:pic>
    </p:spTree>
    <p:extLst>
      <p:ext uri="{BB962C8B-B14F-4D97-AF65-F5344CB8AC3E}">
        <p14:creationId xmlns:p14="http://schemas.microsoft.com/office/powerpoint/2010/main" val="10994169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7B3A66C-53EB-41B2-70DE-3156EC293689}"/>
              </a:ext>
            </a:extLst>
          </p:cNvPr>
          <p:cNvSpPr>
            <a:spLocks noGrp="1"/>
          </p:cNvSpPr>
          <p:nvPr>
            <p:ph type="title"/>
          </p:nvPr>
        </p:nvSpPr>
        <p:spPr/>
        <p:txBody>
          <a:bodyPr/>
          <a:lstStyle/>
          <a:p>
            <a:r>
              <a:rPr lang="en-US" altLang="zh-CN" dirty="0"/>
              <a:t>open</a:t>
            </a:r>
            <a:r>
              <a:rPr lang="zh-CN" altLang="en-US" dirty="0"/>
              <a:t>族 </a:t>
            </a:r>
            <a:r>
              <a:rPr lang="en-US" altLang="zh-CN" dirty="0"/>
              <a:t>– </a:t>
            </a:r>
            <a:r>
              <a:rPr lang="en-US" altLang="zh-CN" dirty="0" err="1"/>
              <a:t>do_last</a:t>
            </a:r>
            <a:endParaRPr lang="en-US" altLang="zh-CN" b="1" dirty="0"/>
          </a:p>
        </p:txBody>
      </p:sp>
      <p:sp>
        <p:nvSpPr>
          <p:cNvPr id="3" name="文本占位符 2">
            <a:extLst>
              <a:ext uri="{FF2B5EF4-FFF2-40B4-BE49-F238E27FC236}">
                <a16:creationId xmlns:a16="http://schemas.microsoft.com/office/drawing/2014/main" id="{34D09421-A3DA-0570-8B90-D860BC2577E4}"/>
              </a:ext>
            </a:extLst>
          </p:cNvPr>
          <p:cNvSpPr>
            <a:spLocks noGrp="1"/>
          </p:cNvSpPr>
          <p:nvPr>
            <p:ph type="body" sz="quarter" idx="10"/>
          </p:nvPr>
        </p:nvSpPr>
        <p:spPr>
          <a:xfrm>
            <a:off x="442912" y="3322320"/>
            <a:ext cx="11377675" cy="2795497"/>
          </a:xfrm>
        </p:spPr>
        <p:txBody>
          <a:bodyPr>
            <a:normAutofit/>
          </a:bodyPr>
          <a:lstStyle/>
          <a:p>
            <a:pPr>
              <a:lnSpc>
                <a:spcPct val="100000"/>
              </a:lnSpc>
            </a:pPr>
            <a:r>
              <a:rPr lang="en-US" altLang="zh-CN" dirty="0">
                <a:latin typeface="Arial" panose="020B0604020202020204" pitchFamily="34" charset="0"/>
                <a:cs typeface="Arial" panose="020B0604020202020204" pitchFamily="34" charset="0"/>
              </a:rPr>
              <a:t>…</a:t>
            </a:r>
          </a:p>
        </p:txBody>
      </p:sp>
      <p:pic>
        <p:nvPicPr>
          <p:cNvPr id="6" name="Picture 5">
            <a:extLst>
              <a:ext uri="{FF2B5EF4-FFF2-40B4-BE49-F238E27FC236}">
                <a16:creationId xmlns:a16="http://schemas.microsoft.com/office/drawing/2014/main" id="{4B178D59-F3FA-9328-9EA7-16598E76102F}"/>
              </a:ext>
            </a:extLst>
          </p:cNvPr>
          <p:cNvPicPr>
            <a:picLocks noChangeAspect="1"/>
          </p:cNvPicPr>
          <p:nvPr/>
        </p:nvPicPr>
        <p:blipFill>
          <a:blip r:embed="rId2"/>
          <a:stretch>
            <a:fillRect/>
          </a:stretch>
        </p:blipFill>
        <p:spPr>
          <a:xfrm>
            <a:off x="442912" y="1153826"/>
            <a:ext cx="9285757" cy="2275174"/>
          </a:xfrm>
          <a:prstGeom prst="rect">
            <a:avLst/>
          </a:prstGeom>
        </p:spPr>
      </p:pic>
      <p:pic>
        <p:nvPicPr>
          <p:cNvPr id="8" name="Picture 7">
            <a:extLst>
              <a:ext uri="{FF2B5EF4-FFF2-40B4-BE49-F238E27FC236}">
                <a16:creationId xmlns:a16="http://schemas.microsoft.com/office/drawing/2014/main" id="{0F457C3A-712A-6419-5E9C-2ACDCCBB7303}"/>
              </a:ext>
            </a:extLst>
          </p:cNvPr>
          <p:cNvPicPr>
            <a:picLocks noChangeAspect="1"/>
          </p:cNvPicPr>
          <p:nvPr/>
        </p:nvPicPr>
        <p:blipFill>
          <a:blip r:embed="rId3"/>
          <a:stretch>
            <a:fillRect/>
          </a:stretch>
        </p:blipFill>
        <p:spPr>
          <a:xfrm>
            <a:off x="442912" y="3831400"/>
            <a:ext cx="9291200" cy="2062897"/>
          </a:xfrm>
          <a:prstGeom prst="rect">
            <a:avLst/>
          </a:prstGeom>
        </p:spPr>
      </p:pic>
    </p:spTree>
    <p:extLst>
      <p:ext uri="{BB962C8B-B14F-4D97-AF65-F5344CB8AC3E}">
        <p14:creationId xmlns:p14="http://schemas.microsoft.com/office/powerpoint/2010/main" val="27014545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7B3A66C-53EB-41B2-70DE-3156EC293689}"/>
              </a:ext>
            </a:extLst>
          </p:cNvPr>
          <p:cNvSpPr>
            <a:spLocks noGrp="1"/>
          </p:cNvSpPr>
          <p:nvPr>
            <p:ph type="title"/>
          </p:nvPr>
        </p:nvSpPr>
        <p:spPr/>
        <p:txBody>
          <a:bodyPr/>
          <a:lstStyle/>
          <a:p>
            <a:r>
              <a:rPr lang="en-US" altLang="zh-CN" dirty="0"/>
              <a:t>open</a:t>
            </a:r>
            <a:r>
              <a:rPr lang="zh-CN" altLang="en-US" dirty="0"/>
              <a:t>族 </a:t>
            </a:r>
            <a:r>
              <a:rPr lang="en-US" altLang="zh-CN" dirty="0"/>
              <a:t>– </a:t>
            </a:r>
            <a:r>
              <a:rPr lang="en-US" altLang="zh-CN" dirty="0" err="1"/>
              <a:t>may_open</a:t>
            </a:r>
            <a:endParaRPr lang="en-US" altLang="zh-CN" b="1" dirty="0"/>
          </a:p>
        </p:txBody>
      </p:sp>
      <p:sp>
        <p:nvSpPr>
          <p:cNvPr id="3" name="文本占位符 2">
            <a:extLst>
              <a:ext uri="{FF2B5EF4-FFF2-40B4-BE49-F238E27FC236}">
                <a16:creationId xmlns:a16="http://schemas.microsoft.com/office/drawing/2014/main" id="{34D09421-A3DA-0570-8B90-D860BC2577E4}"/>
              </a:ext>
            </a:extLst>
          </p:cNvPr>
          <p:cNvSpPr>
            <a:spLocks noGrp="1"/>
          </p:cNvSpPr>
          <p:nvPr>
            <p:ph type="body" sz="quarter" idx="10"/>
          </p:nvPr>
        </p:nvSpPr>
        <p:spPr>
          <a:xfrm>
            <a:off x="442912" y="3241040"/>
            <a:ext cx="11377675" cy="2876777"/>
          </a:xfrm>
        </p:spPr>
        <p:txBody>
          <a:bodyPr>
            <a:normAutofit/>
          </a:bodyPr>
          <a:lstStyle/>
          <a:p>
            <a:pPr>
              <a:lnSpc>
                <a:spcPct val="100000"/>
              </a:lnSpc>
            </a:pPr>
            <a:r>
              <a:rPr lang="en-US" altLang="zh-CN" dirty="0">
                <a:latin typeface="Arial" panose="020B0604020202020204" pitchFamily="34" charset="0"/>
                <a:cs typeface="Arial" panose="020B0604020202020204" pitchFamily="34" charset="0"/>
              </a:rPr>
              <a:t>…</a:t>
            </a:r>
          </a:p>
        </p:txBody>
      </p:sp>
      <p:pic>
        <p:nvPicPr>
          <p:cNvPr id="5" name="Picture 4">
            <a:extLst>
              <a:ext uri="{FF2B5EF4-FFF2-40B4-BE49-F238E27FC236}">
                <a16:creationId xmlns:a16="http://schemas.microsoft.com/office/drawing/2014/main" id="{C0021AE7-F159-C9C4-728E-9B1495E6E5DB}"/>
              </a:ext>
            </a:extLst>
          </p:cNvPr>
          <p:cNvPicPr>
            <a:picLocks noChangeAspect="1"/>
          </p:cNvPicPr>
          <p:nvPr/>
        </p:nvPicPr>
        <p:blipFill>
          <a:blip r:embed="rId2"/>
          <a:stretch>
            <a:fillRect/>
          </a:stretch>
        </p:blipFill>
        <p:spPr>
          <a:xfrm>
            <a:off x="442912" y="1145060"/>
            <a:ext cx="9263985" cy="2188086"/>
          </a:xfrm>
          <a:prstGeom prst="rect">
            <a:avLst/>
          </a:prstGeom>
        </p:spPr>
      </p:pic>
      <p:pic>
        <p:nvPicPr>
          <p:cNvPr id="7" name="Picture 6">
            <a:extLst>
              <a:ext uri="{FF2B5EF4-FFF2-40B4-BE49-F238E27FC236}">
                <a16:creationId xmlns:a16="http://schemas.microsoft.com/office/drawing/2014/main" id="{5EFFA5E1-526C-8A3E-F7E3-6C620B11E05C}"/>
              </a:ext>
            </a:extLst>
          </p:cNvPr>
          <p:cNvPicPr>
            <a:picLocks noChangeAspect="1"/>
          </p:cNvPicPr>
          <p:nvPr/>
        </p:nvPicPr>
        <p:blipFill>
          <a:blip r:embed="rId3"/>
          <a:stretch>
            <a:fillRect/>
          </a:stretch>
        </p:blipFill>
        <p:spPr>
          <a:xfrm>
            <a:off x="442912" y="3763518"/>
            <a:ext cx="9285757" cy="827336"/>
          </a:xfrm>
          <a:prstGeom prst="rect">
            <a:avLst/>
          </a:prstGeom>
        </p:spPr>
      </p:pic>
    </p:spTree>
    <p:extLst>
      <p:ext uri="{BB962C8B-B14F-4D97-AF65-F5344CB8AC3E}">
        <p14:creationId xmlns:p14="http://schemas.microsoft.com/office/powerpoint/2010/main" val="40908864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7B3A66C-53EB-41B2-70DE-3156EC293689}"/>
              </a:ext>
            </a:extLst>
          </p:cNvPr>
          <p:cNvSpPr>
            <a:spLocks noGrp="1"/>
          </p:cNvSpPr>
          <p:nvPr>
            <p:ph type="title"/>
          </p:nvPr>
        </p:nvSpPr>
        <p:spPr/>
        <p:txBody>
          <a:bodyPr/>
          <a:lstStyle/>
          <a:p>
            <a:r>
              <a:rPr lang="en-US" altLang="zh-CN" dirty="0"/>
              <a:t>open</a:t>
            </a:r>
            <a:r>
              <a:rPr lang="zh-CN" altLang="en-US" dirty="0"/>
              <a:t>族 </a:t>
            </a:r>
            <a:r>
              <a:rPr lang="en-US" altLang="zh-CN" dirty="0"/>
              <a:t>– </a:t>
            </a:r>
            <a:r>
              <a:rPr lang="en-US" altLang="zh-CN" dirty="0" err="1"/>
              <a:t>inode_permission</a:t>
            </a:r>
            <a:endParaRPr lang="en-US" altLang="zh-CN" b="1" dirty="0"/>
          </a:p>
        </p:txBody>
      </p:sp>
      <p:sp>
        <p:nvSpPr>
          <p:cNvPr id="3" name="文本占位符 2">
            <a:extLst>
              <a:ext uri="{FF2B5EF4-FFF2-40B4-BE49-F238E27FC236}">
                <a16:creationId xmlns:a16="http://schemas.microsoft.com/office/drawing/2014/main" id="{34D09421-A3DA-0570-8B90-D860BC2577E4}"/>
              </a:ext>
            </a:extLst>
          </p:cNvPr>
          <p:cNvSpPr>
            <a:spLocks noGrp="1"/>
          </p:cNvSpPr>
          <p:nvPr>
            <p:ph type="body" sz="quarter" idx="10"/>
          </p:nvPr>
        </p:nvSpPr>
        <p:spPr>
          <a:xfrm>
            <a:off x="442912" y="1188720"/>
            <a:ext cx="11377675" cy="4929097"/>
          </a:xfrm>
        </p:spPr>
        <p:txBody>
          <a:bodyPr>
            <a:normAutofit/>
          </a:bodyPr>
          <a:lstStyle/>
          <a:p>
            <a:pPr>
              <a:lnSpc>
                <a:spcPct val="100000"/>
              </a:lnSpc>
            </a:pPr>
            <a:endParaRPr lang="en-US" altLang="zh-CN"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2F163785-7D74-A005-BAC0-D2EA9784CB2E}"/>
              </a:ext>
            </a:extLst>
          </p:cNvPr>
          <p:cNvPicPr>
            <a:picLocks noChangeAspect="1"/>
          </p:cNvPicPr>
          <p:nvPr/>
        </p:nvPicPr>
        <p:blipFill>
          <a:blip r:embed="rId2"/>
          <a:stretch>
            <a:fillRect/>
          </a:stretch>
        </p:blipFill>
        <p:spPr>
          <a:xfrm>
            <a:off x="442912" y="1188720"/>
            <a:ext cx="9242213" cy="4093136"/>
          </a:xfrm>
          <a:prstGeom prst="rect">
            <a:avLst/>
          </a:prstGeom>
        </p:spPr>
      </p:pic>
    </p:spTree>
    <p:extLst>
      <p:ext uri="{BB962C8B-B14F-4D97-AF65-F5344CB8AC3E}">
        <p14:creationId xmlns:p14="http://schemas.microsoft.com/office/powerpoint/2010/main" val="15248274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7B3A66C-53EB-41B2-70DE-3156EC293689}"/>
              </a:ext>
            </a:extLst>
          </p:cNvPr>
          <p:cNvSpPr>
            <a:spLocks noGrp="1"/>
          </p:cNvSpPr>
          <p:nvPr>
            <p:ph type="title"/>
          </p:nvPr>
        </p:nvSpPr>
        <p:spPr/>
        <p:txBody>
          <a:bodyPr/>
          <a:lstStyle/>
          <a:p>
            <a:r>
              <a:rPr lang="en-US" altLang="zh-CN" dirty="0"/>
              <a:t>open</a:t>
            </a:r>
            <a:r>
              <a:rPr lang="zh-CN" altLang="en-US" dirty="0"/>
              <a:t>族 </a:t>
            </a:r>
            <a:r>
              <a:rPr lang="en-US" altLang="zh-CN" dirty="0"/>
              <a:t>– </a:t>
            </a:r>
            <a:r>
              <a:rPr lang="en-US" altLang="zh-CN" dirty="0" err="1"/>
              <a:t>inode_permission</a:t>
            </a:r>
            <a:endParaRPr lang="en-US" altLang="zh-CN" b="1" dirty="0"/>
          </a:p>
        </p:txBody>
      </p:sp>
      <p:sp>
        <p:nvSpPr>
          <p:cNvPr id="3" name="文本占位符 2">
            <a:extLst>
              <a:ext uri="{FF2B5EF4-FFF2-40B4-BE49-F238E27FC236}">
                <a16:creationId xmlns:a16="http://schemas.microsoft.com/office/drawing/2014/main" id="{34D09421-A3DA-0570-8B90-D860BC2577E4}"/>
              </a:ext>
            </a:extLst>
          </p:cNvPr>
          <p:cNvSpPr>
            <a:spLocks noGrp="1"/>
          </p:cNvSpPr>
          <p:nvPr>
            <p:ph type="body" sz="quarter" idx="10"/>
          </p:nvPr>
        </p:nvSpPr>
        <p:spPr>
          <a:xfrm>
            <a:off x="442912" y="1188720"/>
            <a:ext cx="11377675" cy="4929097"/>
          </a:xfrm>
        </p:spPr>
        <p:txBody>
          <a:bodyPr>
            <a:normAutofit/>
          </a:bodyPr>
          <a:lstStyle/>
          <a:p>
            <a:pPr>
              <a:lnSpc>
                <a:spcPct val="100000"/>
              </a:lnSpc>
            </a:pPr>
            <a:endParaRPr lang="en-US" altLang="zh-CN" dirty="0">
              <a:latin typeface="Arial" panose="020B0604020202020204" pitchFamily="34" charset="0"/>
              <a:cs typeface="Arial" panose="020B0604020202020204" pitchFamily="34" charset="0"/>
            </a:endParaRPr>
          </a:p>
        </p:txBody>
      </p:sp>
      <p:pic>
        <p:nvPicPr>
          <p:cNvPr id="11" name="Picture 10">
            <a:extLst>
              <a:ext uri="{FF2B5EF4-FFF2-40B4-BE49-F238E27FC236}">
                <a16:creationId xmlns:a16="http://schemas.microsoft.com/office/drawing/2014/main" id="{E64ECE32-3BB2-7184-85CE-8883D0663E59}"/>
              </a:ext>
            </a:extLst>
          </p:cNvPr>
          <p:cNvPicPr>
            <a:picLocks noChangeAspect="1"/>
          </p:cNvPicPr>
          <p:nvPr/>
        </p:nvPicPr>
        <p:blipFill>
          <a:blip r:embed="rId2"/>
          <a:stretch>
            <a:fillRect/>
          </a:stretch>
        </p:blipFill>
        <p:spPr>
          <a:xfrm>
            <a:off x="442912" y="1188720"/>
            <a:ext cx="9247656" cy="4991231"/>
          </a:xfrm>
          <a:prstGeom prst="rect">
            <a:avLst/>
          </a:prstGeom>
        </p:spPr>
      </p:pic>
    </p:spTree>
    <p:extLst>
      <p:ext uri="{BB962C8B-B14F-4D97-AF65-F5344CB8AC3E}">
        <p14:creationId xmlns:p14="http://schemas.microsoft.com/office/powerpoint/2010/main" val="19620749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7B3A66C-53EB-41B2-70DE-3156EC293689}"/>
              </a:ext>
            </a:extLst>
          </p:cNvPr>
          <p:cNvSpPr>
            <a:spLocks noGrp="1"/>
          </p:cNvSpPr>
          <p:nvPr>
            <p:ph type="title"/>
          </p:nvPr>
        </p:nvSpPr>
        <p:spPr/>
        <p:txBody>
          <a:bodyPr/>
          <a:lstStyle/>
          <a:p>
            <a:r>
              <a:rPr lang="en-US" altLang="zh-CN" dirty="0"/>
              <a:t>open</a:t>
            </a:r>
            <a:r>
              <a:rPr lang="zh-CN" altLang="en-US" dirty="0"/>
              <a:t>族 </a:t>
            </a:r>
            <a:r>
              <a:rPr lang="en-US" altLang="zh-CN" dirty="0"/>
              <a:t>– </a:t>
            </a:r>
            <a:r>
              <a:rPr lang="en-US" altLang="zh-CN" dirty="0" err="1"/>
              <a:t>inode_permission</a:t>
            </a:r>
            <a:endParaRPr lang="en-US" altLang="zh-CN" b="1" dirty="0"/>
          </a:p>
        </p:txBody>
      </p:sp>
      <p:sp>
        <p:nvSpPr>
          <p:cNvPr id="3" name="文本占位符 2">
            <a:extLst>
              <a:ext uri="{FF2B5EF4-FFF2-40B4-BE49-F238E27FC236}">
                <a16:creationId xmlns:a16="http://schemas.microsoft.com/office/drawing/2014/main" id="{34D09421-A3DA-0570-8B90-D860BC2577E4}"/>
              </a:ext>
            </a:extLst>
          </p:cNvPr>
          <p:cNvSpPr>
            <a:spLocks noGrp="1"/>
          </p:cNvSpPr>
          <p:nvPr>
            <p:ph type="body" sz="quarter" idx="10"/>
          </p:nvPr>
        </p:nvSpPr>
        <p:spPr>
          <a:xfrm>
            <a:off x="442912" y="1188720"/>
            <a:ext cx="11377675" cy="4929097"/>
          </a:xfrm>
        </p:spPr>
        <p:txBody>
          <a:bodyPr>
            <a:normAutofit/>
          </a:bodyPr>
          <a:lstStyle/>
          <a:p>
            <a:pPr>
              <a:lnSpc>
                <a:spcPct val="100000"/>
              </a:lnSpc>
            </a:pPr>
            <a:endParaRPr lang="en-US" altLang="zh-CN"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E0DCF397-FF57-30E5-EDF9-94DDF5C5A4BE}"/>
              </a:ext>
            </a:extLst>
          </p:cNvPr>
          <p:cNvPicPr>
            <a:picLocks noChangeAspect="1"/>
          </p:cNvPicPr>
          <p:nvPr/>
        </p:nvPicPr>
        <p:blipFill>
          <a:blip r:embed="rId2"/>
          <a:stretch>
            <a:fillRect/>
          </a:stretch>
        </p:blipFill>
        <p:spPr>
          <a:xfrm>
            <a:off x="442912" y="1188720"/>
            <a:ext cx="9231327" cy="3276686"/>
          </a:xfrm>
          <a:prstGeom prst="rect">
            <a:avLst/>
          </a:prstGeom>
        </p:spPr>
      </p:pic>
    </p:spTree>
    <p:extLst>
      <p:ext uri="{BB962C8B-B14F-4D97-AF65-F5344CB8AC3E}">
        <p14:creationId xmlns:p14="http://schemas.microsoft.com/office/powerpoint/2010/main" val="13383564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7B3A66C-53EB-41B2-70DE-3156EC293689}"/>
              </a:ext>
            </a:extLst>
          </p:cNvPr>
          <p:cNvSpPr>
            <a:spLocks noGrp="1"/>
          </p:cNvSpPr>
          <p:nvPr>
            <p:ph type="title"/>
          </p:nvPr>
        </p:nvSpPr>
        <p:spPr/>
        <p:txBody>
          <a:bodyPr/>
          <a:lstStyle/>
          <a:p>
            <a:r>
              <a:rPr lang="en-US" altLang="zh-CN" dirty="0"/>
              <a:t>open</a:t>
            </a:r>
            <a:r>
              <a:rPr lang="zh-CN" altLang="en-US" dirty="0"/>
              <a:t>族 </a:t>
            </a:r>
            <a:r>
              <a:rPr lang="en-US" altLang="zh-CN" dirty="0"/>
              <a:t>– </a:t>
            </a:r>
            <a:r>
              <a:rPr lang="en-US" altLang="zh-CN" dirty="0" err="1"/>
              <a:t>do_inode_permission</a:t>
            </a:r>
            <a:endParaRPr lang="en-US" altLang="zh-CN" b="1" dirty="0"/>
          </a:p>
        </p:txBody>
      </p:sp>
      <p:sp>
        <p:nvSpPr>
          <p:cNvPr id="3" name="文本占位符 2">
            <a:extLst>
              <a:ext uri="{FF2B5EF4-FFF2-40B4-BE49-F238E27FC236}">
                <a16:creationId xmlns:a16="http://schemas.microsoft.com/office/drawing/2014/main" id="{34D09421-A3DA-0570-8B90-D860BC2577E4}"/>
              </a:ext>
            </a:extLst>
          </p:cNvPr>
          <p:cNvSpPr>
            <a:spLocks noGrp="1"/>
          </p:cNvSpPr>
          <p:nvPr>
            <p:ph type="body" sz="quarter" idx="10"/>
          </p:nvPr>
        </p:nvSpPr>
        <p:spPr>
          <a:xfrm>
            <a:off x="442912" y="1188720"/>
            <a:ext cx="11377675" cy="4929097"/>
          </a:xfrm>
        </p:spPr>
        <p:txBody>
          <a:bodyPr>
            <a:normAutofit/>
          </a:bodyPr>
          <a:lstStyle/>
          <a:p>
            <a:pPr>
              <a:lnSpc>
                <a:spcPct val="100000"/>
              </a:lnSpc>
            </a:pPr>
            <a:endParaRPr lang="en-US" altLang="zh-CN"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5301ECA0-74B8-13D8-3963-AB3A9715465A}"/>
              </a:ext>
            </a:extLst>
          </p:cNvPr>
          <p:cNvPicPr>
            <a:picLocks noChangeAspect="1"/>
          </p:cNvPicPr>
          <p:nvPr/>
        </p:nvPicPr>
        <p:blipFill>
          <a:blip r:embed="rId2"/>
          <a:stretch>
            <a:fillRect/>
          </a:stretch>
        </p:blipFill>
        <p:spPr>
          <a:xfrm>
            <a:off x="442912" y="1188720"/>
            <a:ext cx="9231327" cy="3690354"/>
          </a:xfrm>
          <a:prstGeom prst="rect">
            <a:avLst/>
          </a:prstGeom>
        </p:spPr>
      </p:pic>
    </p:spTree>
    <p:extLst>
      <p:ext uri="{BB962C8B-B14F-4D97-AF65-F5344CB8AC3E}">
        <p14:creationId xmlns:p14="http://schemas.microsoft.com/office/powerpoint/2010/main" val="6437672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7B3A66C-53EB-41B2-70DE-3156EC293689}"/>
              </a:ext>
            </a:extLst>
          </p:cNvPr>
          <p:cNvSpPr>
            <a:spLocks noGrp="1"/>
          </p:cNvSpPr>
          <p:nvPr>
            <p:ph type="title"/>
          </p:nvPr>
        </p:nvSpPr>
        <p:spPr/>
        <p:txBody>
          <a:bodyPr/>
          <a:lstStyle/>
          <a:p>
            <a:r>
              <a:rPr lang="en-US" altLang="zh-CN" dirty="0"/>
              <a:t>open</a:t>
            </a:r>
            <a:r>
              <a:rPr lang="zh-CN" altLang="en-US" dirty="0"/>
              <a:t>族 </a:t>
            </a:r>
            <a:r>
              <a:rPr lang="en-US" altLang="zh-CN" dirty="0"/>
              <a:t>– </a:t>
            </a:r>
            <a:r>
              <a:rPr lang="en-US" altLang="zh-CN" dirty="0" err="1"/>
              <a:t>generic_permission</a:t>
            </a:r>
            <a:endParaRPr lang="en-US" altLang="zh-CN" b="1" dirty="0"/>
          </a:p>
        </p:txBody>
      </p:sp>
      <p:sp>
        <p:nvSpPr>
          <p:cNvPr id="3" name="文本占位符 2">
            <a:extLst>
              <a:ext uri="{FF2B5EF4-FFF2-40B4-BE49-F238E27FC236}">
                <a16:creationId xmlns:a16="http://schemas.microsoft.com/office/drawing/2014/main" id="{34D09421-A3DA-0570-8B90-D860BC2577E4}"/>
              </a:ext>
            </a:extLst>
          </p:cNvPr>
          <p:cNvSpPr>
            <a:spLocks noGrp="1"/>
          </p:cNvSpPr>
          <p:nvPr>
            <p:ph type="body" sz="quarter" idx="10"/>
          </p:nvPr>
        </p:nvSpPr>
        <p:spPr>
          <a:xfrm>
            <a:off x="442912" y="1188720"/>
            <a:ext cx="11377675" cy="4929097"/>
          </a:xfrm>
        </p:spPr>
        <p:txBody>
          <a:bodyPr>
            <a:normAutofit/>
          </a:bodyPr>
          <a:lstStyle/>
          <a:p>
            <a:pPr>
              <a:lnSpc>
                <a:spcPct val="100000"/>
              </a:lnSpc>
            </a:pPr>
            <a:endParaRPr lang="en-US" altLang="zh-CN"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66693AB8-6572-5BE4-794A-5487D9F0F213}"/>
              </a:ext>
            </a:extLst>
          </p:cNvPr>
          <p:cNvPicPr>
            <a:picLocks noChangeAspect="1"/>
          </p:cNvPicPr>
          <p:nvPr/>
        </p:nvPicPr>
        <p:blipFill>
          <a:blip r:embed="rId2"/>
          <a:stretch>
            <a:fillRect/>
          </a:stretch>
        </p:blipFill>
        <p:spPr>
          <a:xfrm>
            <a:off x="442912" y="1188720"/>
            <a:ext cx="9253099" cy="4844270"/>
          </a:xfrm>
          <a:prstGeom prst="rect">
            <a:avLst/>
          </a:prstGeom>
        </p:spPr>
      </p:pic>
    </p:spTree>
    <p:extLst>
      <p:ext uri="{BB962C8B-B14F-4D97-AF65-F5344CB8AC3E}">
        <p14:creationId xmlns:p14="http://schemas.microsoft.com/office/powerpoint/2010/main" val="4681065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7B3A66C-53EB-41B2-70DE-3156EC293689}"/>
              </a:ext>
            </a:extLst>
          </p:cNvPr>
          <p:cNvSpPr>
            <a:spLocks noGrp="1"/>
          </p:cNvSpPr>
          <p:nvPr>
            <p:ph type="title"/>
          </p:nvPr>
        </p:nvSpPr>
        <p:spPr/>
        <p:txBody>
          <a:bodyPr/>
          <a:lstStyle/>
          <a:p>
            <a:r>
              <a:rPr lang="en-US" altLang="zh-CN" dirty="0"/>
              <a:t>open</a:t>
            </a:r>
            <a:r>
              <a:rPr lang="zh-CN" altLang="en-US" dirty="0"/>
              <a:t>族 </a:t>
            </a:r>
            <a:r>
              <a:rPr lang="en-US" altLang="zh-CN" dirty="0"/>
              <a:t>– </a:t>
            </a:r>
            <a:r>
              <a:rPr lang="en-US" altLang="zh-CN" dirty="0" err="1"/>
              <a:t>generic_permission</a:t>
            </a:r>
            <a:endParaRPr lang="en-US" altLang="zh-CN" b="1" dirty="0"/>
          </a:p>
        </p:txBody>
      </p:sp>
      <p:sp>
        <p:nvSpPr>
          <p:cNvPr id="3" name="文本占位符 2">
            <a:extLst>
              <a:ext uri="{FF2B5EF4-FFF2-40B4-BE49-F238E27FC236}">
                <a16:creationId xmlns:a16="http://schemas.microsoft.com/office/drawing/2014/main" id="{34D09421-A3DA-0570-8B90-D860BC2577E4}"/>
              </a:ext>
            </a:extLst>
          </p:cNvPr>
          <p:cNvSpPr>
            <a:spLocks noGrp="1"/>
          </p:cNvSpPr>
          <p:nvPr>
            <p:ph type="body" sz="quarter" idx="10"/>
          </p:nvPr>
        </p:nvSpPr>
        <p:spPr>
          <a:xfrm>
            <a:off x="442912" y="1188720"/>
            <a:ext cx="11377675" cy="4929097"/>
          </a:xfrm>
        </p:spPr>
        <p:txBody>
          <a:bodyPr>
            <a:normAutofit/>
          </a:bodyPr>
          <a:lstStyle/>
          <a:p>
            <a:pPr>
              <a:lnSpc>
                <a:spcPct val="100000"/>
              </a:lnSpc>
            </a:pPr>
            <a:endParaRPr lang="en-US" altLang="zh-CN"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8930EA13-D870-F8A3-6AB7-80201E4F0E04}"/>
              </a:ext>
            </a:extLst>
          </p:cNvPr>
          <p:cNvPicPr>
            <a:picLocks noChangeAspect="1"/>
          </p:cNvPicPr>
          <p:nvPr/>
        </p:nvPicPr>
        <p:blipFill>
          <a:blip r:embed="rId2"/>
          <a:stretch>
            <a:fillRect/>
          </a:stretch>
        </p:blipFill>
        <p:spPr>
          <a:xfrm>
            <a:off x="442912" y="1188720"/>
            <a:ext cx="9312972" cy="4773511"/>
          </a:xfrm>
          <a:prstGeom prst="rect">
            <a:avLst/>
          </a:prstGeom>
        </p:spPr>
      </p:pic>
    </p:spTree>
    <p:extLst>
      <p:ext uri="{BB962C8B-B14F-4D97-AF65-F5344CB8AC3E}">
        <p14:creationId xmlns:p14="http://schemas.microsoft.com/office/powerpoint/2010/main" val="32356341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 name="图片 68"/>
          <p:cNvPicPr>
            <a:picLocks noChangeAspect="1"/>
          </p:cNvPicPr>
          <p:nvPr/>
        </p:nvPicPr>
        <p:blipFill>
          <a:blip r:embed="rId3"/>
          <a:stretch>
            <a:fillRect/>
          </a:stretch>
        </p:blipFill>
        <p:spPr>
          <a:xfrm>
            <a:off x="0" y="0"/>
            <a:ext cx="12192000" cy="6858000"/>
          </a:xfrm>
          <a:prstGeom prst="rect">
            <a:avLst/>
          </a:prstGeom>
        </p:spPr>
      </p:pic>
      <p:sp>
        <p:nvSpPr>
          <p:cNvPr id="23" name="文本框 22"/>
          <p:cNvSpPr txBox="1"/>
          <p:nvPr/>
        </p:nvSpPr>
        <p:spPr>
          <a:xfrm>
            <a:off x="1545157" y="1940541"/>
            <a:ext cx="2449045" cy="6451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600" b="0" i="0" u="none" strike="noStrike" kern="1200" cap="none" spc="150" normalizeH="0" baseline="0" noProof="0" dirty="0">
                <a:ln>
                  <a:noFill/>
                </a:ln>
                <a:solidFill>
                  <a:srgbClr val="595959"/>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PART 01</a:t>
            </a:r>
            <a:endParaRPr kumimoji="0" lang="zh-CN" altLang="en-US" sz="3600" b="0" i="0" u="none" strike="noStrike" kern="1200" cap="none" spc="150" normalizeH="0" baseline="0" noProof="0" dirty="0">
              <a:ln>
                <a:noFill/>
              </a:ln>
              <a:solidFill>
                <a:srgbClr val="595959"/>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4" name="文本框 23"/>
          <p:cNvSpPr txBox="1"/>
          <p:nvPr/>
        </p:nvSpPr>
        <p:spPr>
          <a:xfrm>
            <a:off x="1515110" y="2961640"/>
            <a:ext cx="4461796" cy="923330"/>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defRPr/>
            </a:pPr>
            <a:r>
              <a:rPr kumimoji="0" lang="zh-CN" altLang="en-US" sz="5400" b="1" i="0" u="none" strike="noStrike" kern="1200" cap="none" spc="300" normalizeH="0" baseline="0" noProof="0" dirty="0">
                <a:ln>
                  <a:noFill/>
                </a:ln>
                <a:solidFill>
                  <a:schemeClr val="accent1"/>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内核</a:t>
            </a:r>
            <a:r>
              <a:rPr kumimoji="0" lang="en-US" altLang="zh-CN" sz="5400" b="1" i="0" u="none" strike="noStrike" kern="1200" cap="none" spc="300" normalizeH="0" baseline="0" noProof="0" dirty="0">
                <a:ln>
                  <a:noFill/>
                </a:ln>
                <a:solidFill>
                  <a:schemeClr val="accent1"/>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9bit</a:t>
            </a:r>
            <a:r>
              <a:rPr kumimoji="0" lang="zh-CN" altLang="en-US" sz="5400" b="1" i="0" u="none" strike="noStrike" kern="1200" cap="none" spc="300" normalizeH="0" baseline="0" noProof="0" dirty="0">
                <a:ln>
                  <a:noFill/>
                </a:ln>
                <a:solidFill>
                  <a:schemeClr val="accent1"/>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设计</a:t>
            </a:r>
          </a:p>
        </p:txBody>
      </p:sp>
      <p:grpSp>
        <p:nvGrpSpPr>
          <p:cNvPr id="8" name="组合 7"/>
          <p:cNvGrpSpPr/>
          <p:nvPr/>
        </p:nvGrpSpPr>
        <p:grpSpPr>
          <a:xfrm>
            <a:off x="9908728" y="457198"/>
            <a:ext cx="1689105" cy="497002"/>
            <a:chOff x="4774665" y="527202"/>
            <a:chExt cx="2642671" cy="777580"/>
          </a:xfrm>
          <a:solidFill>
            <a:srgbClr val="9A0001"/>
          </a:solidFill>
        </p:grpSpPr>
        <p:grpSp>
          <p:nvGrpSpPr>
            <p:cNvPr id="9" name="组合 8"/>
            <p:cNvGrpSpPr/>
            <p:nvPr/>
          </p:nvGrpSpPr>
          <p:grpSpPr>
            <a:xfrm>
              <a:off x="5680139" y="1151206"/>
              <a:ext cx="1733210" cy="127574"/>
              <a:chOff x="4616246" y="3878362"/>
              <a:chExt cx="5571416" cy="410087"/>
            </a:xfrm>
            <a:grpFill/>
          </p:grpSpPr>
          <p:sp>
            <p:nvSpPr>
              <p:cNvPr id="53"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4"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5"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6"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7"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8"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9"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0"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1"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2"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3"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4"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5"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6"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7"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8"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0" name="组合 9"/>
            <p:cNvGrpSpPr/>
            <p:nvPr/>
          </p:nvGrpSpPr>
          <p:grpSpPr>
            <a:xfrm>
              <a:off x="5677149" y="582107"/>
              <a:ext cx="1740187" cy="497339"/>
              <a:chOff x="4606634" y="2048989"/>
              <a:chExt cx="5593843" cy="1598699"/>
            </a:xfrm>
            <a:grpFill/>
          </p:grpSpPr>
          <p:sp>
            <p:nvSpPr>
              <p:cNvPr id="41"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2"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3"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4"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5"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6"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7"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8"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9"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0"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1"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2"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1" name="组合 10"/>
            <p:cNvGrpSpPr/>
            <p:nvPr/>
          </p:nvGrpSpPr>
          <p:grpSpPr>
            <a:xfrm>
              <a:off x="4774665" y="527202"/>
              <a:ext cx="779396" cy="777580"/>
              <a:chOff x="2105799" y="20055838"/>
              <a:chExt cx="6748090" cy="6732363"/>
            </a:xfrm>
            <a:grpFill/>
          </p:grpSpPr>
          <p:sp>
            <p:nvSpPr>
              <p:cNvPr id="12"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3"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4"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5"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6"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7"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8"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9"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0"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1"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1"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2"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3"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4"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5"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6"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7"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8"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9"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0"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sp>
        <p:nvSpPr>
          <p:cNvPr id="70" name="矩形 69"/>
          <p:cNvSpPr/>
          <p:nvPr/>
        </p:nvSpPr>
        <p:spPr>
          <a:xfrm>
            <a:off x="1633339" y="2779909"/>
            <a:ext cx="665278" cy="45720"/>
          </a:xfrm>
          <a:prstGeom prst="rect">
            <a:avLst/>
          </a:prstGeom>
          <a:solidFill>
            <a:schemeClr val="accent1"/>
          </a:solidFill>
          <a:ln>
            <a:solidFill>
              <a:schemeClr val="accent1"/>
            </a:solid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7B3A66C-53EB-41B2-70DE-3156EC293689}"/>
              </a:ext>
            </a:extLst>
          </p:cNvPr>
          <p:cNvSpPr>
            <a:spLocks noGrp="1"/>
          </p:cNvSpPr>
          <p:nvPr>
            <p:ph type="title"/>
          </p:nvPr>
        </p:nvSpPr>
        <p:spPr/>
        <p:txBody>
          <a:bodyPr/>
          <a:lstStyle/>
          <a:p>
            <a:r>
              <a:rPr lang="en-US" altLang="zh-CN" dirty="0"/>
              <a:t>open</a:t>
            </a:r>
            <a:r>
              <a:rPr lang="zh-CN" altLang="en-US" dirty="0"/>
              <a:t>族 </a:t>
            </a:r>
            <a:r>
              <a:rPr lang="en-US" altLang="zh-CN" dirty="0"/>
              <a:t>– </a:t>
            </a:r>
            <a:r>
              <a:rPr lang="en-US" altLang="zh-CN" dirty="0" err="1"/>
              <a:t>generic_permission</a:t>
            </a:r>
            <a:endParaRPr lang="en-US" altLang="zh-CN" b="1" dirty="0"/>
          </a:p>
        </p:txBody>
      </p:sp>
      <p:sp>
        <p:nvSpPr>
          <p:cNvPr id="3" name="文本占位符 2">
            <a:extLst>
              <a:ext uri="{FF2B5EF4-FFF2-40B4-BE49-F238E27FC236}">
                <a16:creationId xmlns:a16="http://schemas.microsoft.com/office/drawing/2014/main" id="{34D09421-A3DA-0570-8B90-D860BC2577E4}"/>
              </a:ext>
            </a:extLst>
          </p:cNvPr>
          <p:cNvSpPr>
            <a:spLocks noGrp="1"/>
          </p:cNvSpPr>
          <p:nvPr>
            <p:ph type="body" sz="quarter" idx="10"/>
          </p:nvPr>
        </p:nvSpPr>
        <p:spPr>
          <a:xfrm>
            <a:off x="442912" y="1188720"/>
            <a:ext cx="11377675" cy="4929097"/>
          </a:xfrm>
        </p:spPr>
        <p:txBody>
          <a:bodyPr>
            <a:normAutofit/>
          </a:bodyPr>
          <a:lstStyle/>
          <a:p>
            <a:pPr>
              <a:lnSpc>
                <a:spcPct val="100000"/>
              </a:lnSpc>
            </a:pPr>
            <a:endParaRPr lang="en-US" altLang="zh-CN"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5BC1AD93-FBA9-EE43-88C9-8C6E87C84DAC}"/>
              </a:ext>
            </a:extLst>
          </p:cNvPr>
          <p:cNvPicPr>
            <a:picLocks noChangeAspect="1"/>
          </p:cNvPicPr>
          <p:nvPr/>
        </p:nvPicPr>
        <p:blipFill>
          <a:blip r:embed="rId2"/>
          <a:stretch>
            <a:fillRect/>
          </a:stretch>
        </p:blipFill>
        <p:spPr>
          <a:xfrm>
            <a:off x="442912" y="1188720"/>
            <a:ext cx="9296643" cy="5132749"/>
          </a:xfrm>
          <a:prstGeom prst="rect">
            <a:avLst/>
          </a:prstGeom>
        </p:spPr>
      </p:pic>
    </p:spTree>
    <p:extLst>
      <p:ext uri="{BB962C8B-B14F-4D97-AF65-F5344CB8AC3E}">
        <p14:creationId xmlns:p14="http://schemas.microsoft.com/office/powerpoint/2010/main" val="4181228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7B3A66C-53EB-41B2-70DE-3156EC293689}"/>
              </a:ext>
            </a:extLst>
          </p:cNvPr>
          <p:cNvSpPr>
            <a:spLocks noGrp="1"/>
          </p:cNvSpPr>
          <p:nvPr>
            <p:ph type="title"/>
          </p:nvPr>
        </p:nvSpPr>
        <p:spPr/>
        <p:txBody>
          <a:bodyPr/>
          <a:lstStyle/>
          <a:p>
            <a:r>
              <a:rPr lang="en-US" altLang="zh-CN" dirty="0" err="1"/>
              <a:t>chmod</a:t>
            </a:r>
            <a:r>
              <a:rPr lang="zh-CN" altLang="en-US" dirty="0"/>
              <a:t>族</a:t>
            </a:r>
            <a:endParaRPr lang="en-US" altLang="zh-CN" b="1" dirty="0"/>
          </a:p>
        </p:txBody>
      </p:sp>
      <p:sp>
        <p:nvSpPr>
          <p:cNvPr id="3" name="文本占位符 2">
            <a:extLst>
              <a:ext uri="{FF2B5EF4-FFF2-40B4-BE49-F238E27FC236}">
                <a16:creationId xmlns:a16="http://schemas.microsoft.com/office/drawing/2014/main" id="{34D09421-A3DA-0570-8B90-D860BC2577E4}"/>
              </a:ext>
            </a:extLst>
          </p:cNvPr>
          <p:cNvSpPr>
            <a:spLocks noGrp="1"/>
          </p:cNvSpPr>
          <p:nvPr>
            <p:ph type="body" sz="quarter" idx="10"/>
          </p:nvPr>
        </p:nvSpPr>
        <p:spPr>
          <a:xfrm>
            <a:off x="442912" y="1188720"/>
            <a:ext cx="11377675" cy="4929097"/>
          </a:xfrm>
        </p:spPr>
        <p:txBody>
          <a:bodyPr>
            <a:normAutofit/>
          </a:bodyPr>
          <a:lstStyle/>
          <a:p>
            <a:pPr>
              <a:lnSpc>
                <a:spcPct val="100000"/>
              </a:lnSpc>
            </a:pPr>
            <a:r>
              <a:rPr lang="zh-CN" altLang="en-US" dirty="0">
                <a:latin typeface="Arial" panose="020B0604020202020204" pitchFamily="34" charset="0"/>
                <a:cs typeface="Arial" panose="020B0604020202020204" pitchFamily="34" charset="0"/>
              </a:rPr>
              <a:t>修改权限：</a:t>
            </a:r>
            <a:r>
              <a:rPr lang="en-US" altLang="zh-CN" dirty="0" err="1">
                <a:latin typeface="Arial" panose="020B0604020202020204" pitchFamily="34" charset="0"/>
                <a:cs typeface="Arial" panose="020B0604020202020204" pitchFamily="34" charset="0"/>
              </a:rPr>
              <a:t>chmod</a:t>
            </a:r>
            <a:r>
              <a:rPr lang="en-US" altLang="zh-CN" dirty="0">
                <a:latin typeface="Arial" panose="020B0604020202020204" pitchFamily="34" charset="0"/>
                <a:cs typeface="Arial" panose="020B0604020202020204" pitchFamily="34" charset="0"/>
              </a:rPr>
              <a:t> &amp; </a:t>
            </a:r>
            <a:r>
              <a:rPr lang="en-US" altLang="zh-CN" dirty="0" err="1">
                <a:latin typeface="Arial" panose="020B0604020202020204" pitchFamily="34" charset="0"/>
                <a:cs typeface="Arial" panose="020B0604020202020204" pitchFamily="34" charset="0"/>
              </a:rPr>
              <a:t>fchmod</a:t>
            </a:r>
            <a:r>
              <a:rPr lang="zh-CN" altLang="en-US" dirty="0">
                <a:latin typeface="Arial" panose="020B0604020202020204" pitchFamily="34" charset="0"/>
                <a:cs typeface="Arial" panose="020B0604020202020204" pitchFamily="34" charset="0"/>
              </a:rPr>
              <a:t>（同时存在检查）</a:t>
            </a:r>
            <a:endParaRPr lang="en-US" altLang="zh-C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4772937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7B3A66C-53EB-41B2-70DE-3156EC293689}"/>
              </a:ext>
            </a:extLst>
          </p:cNvPr>
          <p:cNvSpPr>
            <a:spLocks noGrp="1"/>
          </p:cNvSpPr>
          <p:nvPr>
            <p:ph type="title"/>
          </p:nvPr>
        </p:nvSpPr>
        <p:spPr/>
        <p:txBody>
          <a:bodyPr/>
          <a:lstStyle/>
          <a:p>
            <a:r>
              <a:rPr lang="en-US" altLang="zh-CN" dirty="0" err="1"/>
              <a:t>chmod</a:t>
            </a:r>
            <a:r>
              <a:rPr lang="zh-CN" altLang="en-US" dirty="0"/>
              <a:t>族 </a:t>
            </a:r>
            <a:r>
              <a:rPr lang="en-US" altLang="zh-CN" dirty="0"/>
              <a:t>– </a:t>
            </a:r>
            <a:r>
              <a:rPr lang="en-US" altLang="zh-CN" dirty="0" err="1"/>
              <a:t>notify_change</a:t>
            </a:r>
            <a:endParaRPr lang="en-US" altLang="zh-CN" b="1" dirty="0"/>
          </a:p>
        </p:txBody>
      </p:sp>
      <p:sp>
        <p:nvSpPr>
          <p:cNvPr id="3" name="文本占位符 2">
            <a:extLst>
              <a:ext uri="{FF2B5EF4-FFF2-40B4-BE49-F238E27FC236}">
                <a16:creationId xmlns:a16="http://schemas.microsoft.com/office/drawing/2014/main" id="{34D09421-A3DA-0570-8B90-D860BC2577E4}"/>
              </a:ext>
            </a:extLst>
          </p:cNvPr>
          <p:cNvSpPr>
            <a:spLocks noGrp="1"/>
          </p:cNvSpPr>
          <p:nvPr>
            <p:ph type="body" sz="quarter" idx="10"/>
          </p:nvPr>
        </p:nvSpPr>
        <p:spPr>
          <a:xfrm>
            <a:off x="442912" y="1188720"/>
            <a:ext cx="11377675" cy="4929097"/>
          </a:xfrm>
        </p:spPr>
        <p:txBody>
          <a:bodyPr>
            <a:normAutofit/>
          </a:bodyPr>
          <a:lstStyle/>
          <a:p>
            <a:pPr>
              <a:lnSpc>
                <a:spcPct val="100000"/>
              </a:lnSpc>
            </a:pPr>
            <a:endParaRPr lang="en-US" altLang="zh-CN" dirty="0">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8167A883-86D6-80D6-42B5-3FC2115FCF3C}"/>
              </a:ext>
            </a:extLst>
          </p:cNvPr>
          <p:cNvPicPr>
            <a:picLocks noChangeAspect="1"/>
          </p:cNvPicPr>
          <p:nvPr/>
        </p:nvPicPr>
        <p:blipFill>
          <a:blip r:embed="rId2"/>
          <a:stretch>
            <a:fillRect/>
          </a:stretch>
        </p:blipFill>
        <p:spPr>
          <a:xfrm>
            <a:off x="442912" y="1188720"/>
            <a:ext cx="9263985" cy="4316299"/>
          </a:xfrm>
          <a:prstGeom prst="rect">
            <a:avLst/>
          </a:prstGeom>
        </p:spPr>
      </p:pic>
    </p:spTree>
    <p:extLst>
      <p:ext uri="{BB962C8B-B14F-4D97-AF65-F5344CB8AC3E}">
        <p14:creationId xmlns:p14="http://schemas.microsoft.com/office/powerpoint/2010/main" val="135442122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7B3A66C-53EB-41B2-70DE-3156EC293689}"/>
              </a:ext>
            </a:extLst>
          </p:cNvPr>
          <p:cNvSpPr>
            <a:spLocks noGrp="1"/>
          </p:cNvSpPr>
          <p:nvPr>
            <p:ph type="title"/>
          </p:nvPr>
        </p:nvSpPr>
        <p:spPr/>
        <p:txBody>
          <a:bodyPr/>
          <a:lstStyle/>
          <a:p>
            <a:r>
              <a:rPr lang="en-US" altLang="zh-CN" dirty="0" err="1"/>
              <a:t>chmod</a:t>
            </a:r>
            <a:r>
              <a:rPr lang="zh-CN" altLang="en-US" dirty="0"/>
              <a:t>族 </a:t>
            </a:r>
            <a:r>
              <a:rPr lang="en-US" altLang="zh-CN" dirty="0"/>
              <a:t>– </a:t>
            </a:r>
            <a:r>
              <a:rPr lang="en-US" altLang="zh-CN" dirty="0" err="1"/>
              <a:t>notify_change</a:t>
            </a:r>
            <a:endParaRPr lang="en-US" altLang="zh-CN" b="1" dirty="0"/>
          </a:p>
        </p:txBody>
      </p:sp>
      <p:sp>
        <p:nvSpPr>
          <p:cNvPr id="3" name="文本占位符 2">
            <a:extLst>
              <a:ext uri="{FF2B5EF4-FFF2-40B4-BE49-F238E27FC236}">
                <a16:creationId xmlns:a16="http://schemas.microsoft.com/office/drawing/2014/main" id="{34D09421-A3DA-0570-8B90-D860BC2577E4}"/>
              </a:ext>
            </a:extLst>
          </p:cNvPr>
          <p:cNvSpPr>
            <a:spLocks noGrp="1"/>
          </p:cNvSpPr>
          <p:nvPr>
            <p:ph type="body" sz="quarter" idx="10"/>
          </p:nvPr>
        </p:nvSpPr>
        <p:spPr>
          <a:xfrm>
            <a:off x="442912" y="1188720"/>
            <a:ext cx="11377675" cy="4929097"/>
          </a:xfrm>
        </p:spPr>
        <p:txBody>
          <a:bodyPr>
            <a:normAutofit/>
          </a:bodyPr>
          <a:lstStyle/>
          <a:p>
            <a:pPr>
              <a:lnSpc>
                <a:spcPct val="100000"/>
              </a:lnSpc>
            </a:pPr>
            <a:r>
              <a:rPr lang="en-US" altLang="zh-CN" dirty="0" err="1">
                <a:latin typeface="Arial" panose="020B0604020202020204" pitchFamily="34" charset="0"/>
                <a:cs typeface="Arial" panose="020B0604020202020204" pitchFamily="34" charset="0"/>
              </a:rPr>
              <a:t>inode_permission</a:t>
            </a:r>
            <a:endParaRPr lang="en-US" altLang="zh-CN"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63A6B615-7FA5-FCF9-8859-7171D973DFC1}"/>
              </a:ext>
            </a:extLst>
          </p:cNvPr>
          <p:cNvPicPr>
            <a:picLocks noChangeAspect="1"/>
          </p:cNvPicPr>
          <p:nvPr/>
        </p:nvPicPr>
        <p:blipFill>
          <a:blip r:embed="rId3"/>
          <a:stretch>
            <a:fillRect/>
          </a:stretch>
        </p:blipFill>
        <p:spPr>
          <a:xfrm>
            <a:off x="442912" y="1829863"/>
            <a:ext cx="9318415" cy="3646810"/>
          </a:xfrm>
          <a:prstGeom prst="rect">
            <a:avLst/>
          </a:prstGeom>
        </p:spPr>
      </p:pic>
    </p:spTree>
    <p:extLst>
      <p:ext uri="{BB962C8B-B14F-4D97-AF65-F5344CB8AC3E}">
        <p14:creationId xmlns:p14="http://schemas.microsoft.com/office/powerpoint/2010/main" val="73299594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7B3A66C-53EB-41B2-70DE-3156EC293689}"/>
              </a:ext>
            </a:extLst>
          </p:cNvPr>
          <p:cNvSpPr>
            <a:spLocks noGrp="1"/>
          </p:cNvSpPr>
          <p:nvPr>
            <p:ph type="title"/>
          </p:nvPr>
        </p:nvSpPr>
        <p:spPr/>
        <p:txBody>
          <a:bodyPr/>
          <a:lstStyle/>
          <a:p>
            <a:r>
              <a:rPr lang="en-US" altLang="zh-CN" dirty="0" err="1"/>
              <a:t>chmod</a:t>
            </a:r>
            <a:r>
              <a:rPr lang="zh-CN" altLang="en-US" dirty="0"/>
              <a:t>族 </a:t>
            </a:r>
            <a:r>
              <a:rPr lang="en-US" altLang="zh-CN" dirty="0"/>
              <a:t>– </a:t>
            </a:r>
            <a:r>
              <a:rPr lang="en-US" altLang="zh-CN" dirty="0" err="1"/>
              <a:t>notify_change</a:t>
            </a:r>
            <a:endParaRPr lang="en-US" altLang="zh-CN" b="1" dirty="0"/>
          </a:p>
        </p:txBody>
      </p:sp>
      <p:sp>
        <p:nvSpPr>
          <p:cNvPr id="3" name="文本占位符 2">
            <a:extLst>
              <a:ext uri="{FF2B5EF4-FFF2-40B4-BE49-F238E27FC236}">
                <a16:creationId xmlns:a16="http://schemas.microsoft.com/office/drawing/2014/main" id="{34D09421-A3DA-0570-8B90-D860BC2577E4}"/>
              </a:ext>
            </a:extLst>
          </p:cNvPr>
          <p:cNvSpPr>
            <a:spLocks noGrp="1"/>
          </p:cNvSpPr>
          <p:nvPr>
            <p:ph type="body" sz="quarter" idx="10"/>
          </p:nvPr>
        </p:nvSpPr>
        <p:spPr>
          <a:xfrm>
            <a:off x="442912" y="1188720"/>
            <a:ext cx="11377675" cy="4929097"/>
          </a:xfrm>
        </p:spPr>
        <p:txBody>
          <a:bodyPr>
            <a:normAutofit/>
          </a:bodyPr>
          <a:lstStyle/>
          <a:p>
            <a:pPr>
              <a:lnSpc>
                <a:spcPct val="100000"/>
              </a:lnSpc>
            </a:pPr>
            <a:endParaRPr lang="en-US" altLang="zh-CN"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22B46971-2FBB-E823-C056-6A7E11209FE7}"/>
              </a:ext>
            </a:extLst>
          </p:cNvPr>
          <p:cNvPicPr>
            <a:picLocks noChangeAspect="1"/>
          </p:cNvPicPr>
          <p:nvPr/>
        </p:nvPicPr>
        <p:blipFill>
          <a:blip r:embed="rId3"/>
          <a:stretch>
            <a:fillRect/>
          </a:stretch>
        </p:blipFill>
        <p:spPr>
          <a:xfrm>
            <a:off x="442912" y="1188720"/>
            <a:ext cx="9280314" cy="2868461"/>
          </a:xfrm>
          <a:prstGeom prst="rect">
            <a:avLst/>
          </a:prstGeom>
        </p:spPr>
      </p:pic>
    </p:spTree>
    <p:extLst>
      <p:ext uri="{BB962C8B-B14F-4D97-AF65-F5344CB8AC3E}">
        <p14:creationId xmlns:p14="http://schemas.microsoft.com/office/powerpoint/2010/main" val="262674234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7B3A66C-53EB-41B2-70DE-3156EC293689}"/>
              </a:ext>
            </a:extLst>
          </p:cNvPr>
          <p:cNvSpPr>
            <a:spLocks noGrp="1"/>
          </p:cNvSpPr>
          <p:nvPr>
            <p:ph type="title"/>
          </p:nvPr>
        </p:nvSpPr>
        <p:spPr/>
        <p:txBody>
          <a:bodyPr/>
          <a:lstStyle/>
          <a:p>
            <a:r>
              <a:rPr lang="en-US" altLang="zh-CN" dirty="0" err="1"/>
              <a:t>chmod</a:t>
            </a:r>
            <a:r>
              <a:rPr lang="zh-CN" altLang="en-US" dirty="0"/>
              <a:t>族 </a:t>
            </a:r>
            <a:r>
              <a:rPr lang="en-US" altLang="zh-CN" dirty="0"/>
              <a:t>– </a:t>
            </a:r>
            <a:r>
              <a:rPr lang="en-US" altLang="zh-CN" dirty="0" err="1"/>
              <a:t>setattr_copy</a:t>
            </a:r>
            <a:endParaRPr lang="en-US" altLang="zh-CN" b="1" dirty="0"/>
          </a:p>
        </p:txBody>
      </p:sp>
      <p:sp>
        <p:nvSpPr>
          <p:cNvPr id="3" name="文本占位符 2">
            <a:extLst>
              <a:ext uri="{FF2B5EF4-FFF2-40B4-BE49-F238E27FC236}">
                <a16:creationId xmlns:a16="http://schemas.microsoft.com/office/drawing/2014/main" id="{34D09421-A3DA-0570-8B90-D860BC2577E4}"/>
              </a:ext>
            </a:extLst>
          </p:cNvPr>
          <p:cNvSpPr>
            <a:spLocks noGrp="1"/>
          </p:cNvSpPr>
          <p:nvPr>
            <p:ph type="body" sz="quarter" idx="10"/>
          </p:nvPr>
        </p:nvSpPr>
        <p:spPr>
          <a:xfrm>
            <a:off x="442912" y="1188720"/>
            <a:ext cx="11377675" cy="4929097"/>
          </a:xfrm>
        </p:spPr>
        <p:txBody>
          <a:bodyPr>
            <a:normAutofit/>
          </a:bodyPr>
          <a:lstStyle/>
          <a:p>
            <a:pPr>
              <a:lnSpc>
                <a:spcPct val="100000"/>
              </a:lnSpc>
            </a:pPr>
            <a:endParaRPr lang="en-US" altLang="zh-CN"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AAB0C017-2745-ABBA-C8EE-33AF78337C3F}"/>
              </a:ext>
            </a:extLst>
          </p:cNvPr>
          <p:cNvPicPr>
            <a:picLocks noChangeAspect="1"/>
          </p:cNvPicPr>
          <p:nvPr/>
        </p:nvPicPr>
        <p:blipFill>
          <a:blip r:embed="rId3"/>
          <a:stretch>
            <a:fillRect/>
          </a:stretch>
        </p:blipFill>
        <p:spPr>
          <a:xfrm>
            <a:off x="442912" y="1188720"/>
            <a:ext cx="9323858" cy="4866042"/>
          </a:xfrm>
          <a:prstGeom prst="rect">
            <a:avLst/>
          </a:prstGeom>
        </p:spPr>
      </p:pic>
    </p:spTree>
    <p:extLst>
      <p:ext uri="{BB962C8B-B14F-4D97-AF65-F5344CB8AC3E}">
        <p14:creationId xmlns:p14="http://schemas.microsoft.com/office/powerpoint/2010/main" val="49788073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7B3A66C-53EB-41B2-70DE-3156EC293689}"/>
              </a:ext>
            </a:extLst>
          </p:cNvPr>
          <p:cNvSpPr>
            <a:spLocks noGrp="1"/>
          </p:cNvSpPr>
          <p:nvPr>
            <p:ph type="title"/>
          </p:nvPr>
        </p:nvSpPr>
        <p:spPr/>
        <p:txBody>
          <a:bodyPr/>
          <a:lstStyle/>
          <a:p>
            <a:r>
              <a:rPr lang="en-US" altLang="zh-CN" dirty="0" err="1"/>
              <a:t>chmod</a:t>
            </a:r>
            <a:r>
              <a:rPr lang="zh-CN" altLang="en-US" dirty="0"/>
              <a:t>族 </a:t>
            </a:r>
            <a:r>
              <a:rPr lang="en-US" altLang="zh-CN" dirty="0"/>
              <a:t>– </a:t>
            </a:r>
            <a:r>
              <a:rPr lang="en-US" altLang="zh-CN" dirty="0" err="1"/>
              <a:t>setattr_copy</a:t>
            </a:r>
            <a:endParaRPr lang="en-US" altLang="zh-CN" b="1" dirty="0"/>
          </a:p>
        </p:txBody>
      </p:sp>
      <p:sp>
        <p:nvSpPr>
          <p:cNvPr id="3" name="文本占位符 2">
            <a:extLst>
              <a:ext uri="{FF2B5EF4-FFF2-40B4-BE49-F238E27FC236}">
                <a16:creationId xmlns:a16="http://schemas.microsoft.com/office/drawing/2014/main" id="{34D09421-A3DA-0570-8B90-D860BC2577E4}"/>
              </a:ext>
            </a:extLst>
          </p:cNvPr>
          <p:cNvSpPr>
            <a:spLocks noGrp="1"/>
          </p:cNvSpPr>
          <p:nvPr>
            <p:ph type="body" sz="quarter" idx="10"/>
          </p:nvPr>
        </p:nvSpPr>
        <p:spPr>
          <a:xfrm>
            <a:off x="442912" y="1188720"/>
            <a:ext cx="11377675" cy="4929097"/>
          </a:xfrm>
        </p:spPr>
        <p:txBody>
          <a:bodyPr>
            <a:normAutofit/>
          </a:bodyPr>
          <a:lstStyle/>
          <a:p>
            <a:pPr>
              <a:lnSpc>
                <a:spcPct val="100000"/>
              </a:lnSpc>
            </a:pPr>
            <a:endParaRPr lang="en-US" altLang="zh-CN"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64302FEC-1E95-B95A-35D1-E13EDE9AFF39}"/>
              </a:ext>
            </a:extLst>
          </p:cNvPr>
          <p:cNvPicPr>
            <a:picLocks noChangeAspect="1"/>
          </p:cNvPicPr>
          <p:nvPr/>
        </p:nvPicPr>
        <p:blipFill>
          <a:blip r:embed="rId3"/>
          <a:stretch>
            <a:fillRect/>
          </a:stretch>
        </p:blipFill>
        <p:spPr>
          <a:xfrm>
            <a:off x="442912" y="1188720"/>
            <a:ext cx="9296643" cy="3690354"/>
          </a:xfrm>
          <a:prstGeom prst="rect">
            <a:avLst/>
          </a:prstGeom>
        </p:spPr>
      </p:pic>
    </p:spTree>
    <p:extLst>
      <p:ext uri="{BB962C8B-B14F-4D97-AF65-F5344CB8AC3E}">
        <p14:creationId xmlns:p14="http://schemas.microsoft.com/office/powerpoint/2010/main" val="173259160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7B3A66C-53EB-41B2-70DE-3156EC293689}"/>
              </a:ext>
            </a:extLst>
          </p:cNvPr>
          <p:cNvSpPr>
            <a:spLocks noGrp="1"/>
          </p:cNvSpPr>
          <p:nvPr>
            <p:ph type="title"/>
          </p:nvPr>
        </p:nvSpPr>
        <p:spPr/>
        <p:txBody>
          <a:bodyPr/>
          <a:lstStyle/>
          <a:p>
            <a:r>
              <a:rPr lang="en-US" altLang="zh-CN" dirty="0" err="1"/>
              <a:t>xattr</a:t>
            </a:r>
            <a:r>
              <a:rPr lang="zh-CN" altLang="en-US" dirty="0"/>
              <a:t>族</a:t>
            </a:r>
            <a:endParaRPr lang="en-US" altLang="zh-CN" b="1" dirty="0"/>
          </a:p>
        </p:txBody>
      </p:sp>
      <p:sp>
        <p:nvSpPr>
          <p:cNvPr id="3" name="文本占位符 2">
            <a:extLst>
              <a:ext uri="{FF2B5EF4-FFF2-40B4-BE49-F238E27FC236}">
                <a16:creationId xmlns:a16="http://schemas.microsoft.com/office/drawing/2014/main" id="{34D09421-A3DA-0570-8B90-D860BC2577E4}"/>
              </a:ext>
            </a:extLst>
          </p:cNvPr>
          <p:cNvSpPr>
            <a:spLocks noGrp="1"/>
          </p:cNvSpPr>
          <p:nvPr>
            <p:ph type="body" sz="quarter" idx="10"/>
          </p:nvPr>
        </p:nvSpPr>
        <p:spPr>
          <a:xfrm>
            <a:off x="442912" y="1188720"/>
            <a:ext cx="11377675" cy="4929097"/>
          </a:xfrm>
        </p:spPr>
        <p:txBody>
          <a:bodyPr>
            <a:normAutofit/>
          </a:bodyPr>
          <a:lstStyle/>
          <a:p>
            <a:pPr>
              <a:lnSpc>
                <a:spcPct val="100000"/>
              </a:lnSpc>
            </a:pPr>
            <a:r>
              <a:rPr lang="zh-CN" altLang="en-US" dirty="0">
                <a:latin typeface="Arial" panose="020B0604020202020204" pitchFamily="34" charset="0"/>
                <a:cs typeface="Arial" panose="020B0604020202020204" pitchFamily="34" charset="0"/>
              </a:rPr>
              <a:t>设置</a:t>
            </a:r>
            <a:r>
              <a:rPr lang="zh-CN" altLang="en-US" dirty="0"/>
              <a:t>：</a:t>
            </a:r>
            <a:r>
              <a:rPr lang="en-US" altLang="zh-CN" dirty="0" err="1"/>
              <a:t>setxattr</a:t>
            </a:r>
            <a:r>
              <a:rPr lang="en-US" altLang="zh-CN" dirty="0"/>
              <a:t> &amp; </a:t>
            </a:r>
            <a:r>
              <a:rPr lang="en-US" altLang="zh-CN" dirty="0" err="1"/>
              <a:t>lsetxattr</a:t>
            </a:r>
            <a:r>
              <a:rPr lang="en-US" altLang="zh-CN" dirty="0"/>
              <a:t> &amp; </a:t>
            </a:r>
            <a:r>
              <a:rPr lang="en-US" altLang="zh-CN" dirty="0" err="1"/>
              <a:t>fsetxattr</a:t>
            </a:r>
            <a:endParaRPr lang="en-US" altLang="zh-CN" dirty="0"/>
          </a:p>
          <a:p>
            <a:pPr>
              <a:lnSpc>
                <a:spcPct val="100000"/>
              </a:lnSpc>
            </a:pPr>
            <a:r>
              <a:rPr lang="zh-CN" altLang="en-US" dirty="0"/>
              <a:t>获取：</a:t>
            </a:r>
            <a:r>
              <a:rPr lang="en-US" altLang="zh-CN" dirty="0" err="1"/>
              <a:t>getxattr</a:t>
            </a:r>
            <a:r>
              <a:rPr lang="en-US" altLang="zh-CN" dirty="0"/>
              <a:t> &amp; </a:t>
            </a:r>
            <a:r>
              <a:rPr lang="en-US" altLang="zh-CN" dirty="0" err="1"/>
              <a:t>lgetxattr</a:t>
            </a:r>
            <a:r>
              <a:rPr lang="en-US" altLang="zh-CN" dirty="0"/>
              <a:t> &amp; </a:t>
            </a:r>
            <a:r>
              <a:rPr lang="en-US" altLang="zh-CN" dirty="0" err="1"/>
              <a:t>fgetxattr</a:t>
            </a:r>
            <a:endParaRPr lang="en-US" altLang="zh-CN" dirty="0"/>
          </a:p>
          <a:p>
            <a:pPr>
              <a:lnSpc>
                <a:spcPct val="100000"/>
              </a:lnSpc>
            </a:pPr>
            <a:r>
              <a:rPr lang="zh-CN" altLang="en-US" dirty="0">
                <a:latin typeface="Arial" panose="020B0604020202020204" pitchFamily="34" charset="0"/>
                <a:cs typeface="Arial" panose="020B0604020202020204" pitchFamily="34" charset="0"/>
              </a:rPr>
              <a:t>删除：</a:t>
            </a:r>
            <a:r>
              <a:rPr lang="en-US" altLang="zh-CN" dirty="0" err="1">
                <a:latin typeface="Arial" panose="020B0604020202020204" pitchFamily="34" charset="0"/>
                <a:cs typeface="Arial" panose="020B0604020202020204" pitchFamily="34" charset="0"/>
              </a:rPr>
              <a:t>removexattr</a:t>
            </a:r>
            <a:r>
              <a:rPr lang="en-US" altLang="zh-CN" dirty="0">
                <a:latin typeface="Arial" panose="020B0604020202020204" pitchFamily="34" charset="0"/>
                <a:cs typeface="Arial" panose="020B0604020202020204" pitchFamily="34" charset="0"/>
              </a:rPr>
              <a:t> &amp; </a:t>
            </a:r>
            <a:r>
              <a:rPr lang="en-US" altLang="zh-CN" dirty="0" err="1">
                <a:latin typeface="Arial" panose="020B0604020202020204" pitchFamily="34" charset="0"/>
                <a:cs typeface="Arial" panose="020B0604020202020204" pitchFamily="34" charset="0"/>
              </a:rPr>
              <a:t>removexattr</a:t>
            </a:r>
            <a:r>
              <a:rPr lang="en-US" altLang="zh-CN" dirty="0">
                <a:latin typeface="Arial" panose="020B0604020202020204" pitchFamily="34" charset="0"/>
                <a:cs typeface="Arial" panose="020B0604020202020204" pitchFamily="34" charset="0"/>
              </a:rPr>
              <a:t> &amp; </a:t>
            </a:r>
            <a:r>
              <a:rPr lang="en-US" altLang="zh-CN" dirty="0" err="1">
                <a:latin typeface="Arial" panose="020B0604020202020204" pitchFamily="34" charset="0"/>
                <a:cs typeface="Arial" panose="020B0604020202020204" pitchFamily="34" charset="0"/>
              </a:rPr>
              <a:t>removexattr</a:t>
            </a:r>
            <a:endParaRPr lang="en-US" altLang="zh-CN" dirty="0">
              <a:latin typeface="Arial" panose="020B0604020202020204" pitchFamily="34" charset="0"/>
              <a:cs typeface="Arial" panose="020B0604020202020204" pitchFamily="34" charset="0"/>
            </a:endParaRPr>
          </a:p>
          <a:p>
            <a:pPr>
              <a:lnSpc>
                <a:spcPct val="100000"/>
              </a:lnSpc>
            </a:pPr>
            <a:r>
              <a:rPr lang="zh-CN" altLang="en-US" dirty="0">
                <a:latin typeface="Arial" panose="020B0604020202020204" pitchFamily="34" charset="0"/>
                <a:cs typeface="Arial" panose="020B0604020202020204" pitchFamily="34" charset="0"/>
              </a:rPr>
              <a:t>消息队列：</a:t>
            </a:r>
            <a:r>
              <a:rPr lang="en-US" altLang="zh-CN" dirty="0" err="1">
                <a:latin typeface="Arial" panose="020B0604020202020204" pitchFamily="34" charset="0"/>
                <a:cs typeface="Arial" panose="020B0604020202020204" pitchFamily="34" charset="0"/>
              </a:rPr>
              <a:t>mq_getsetattr</a:t>
            </a:r>
            <a:endParaRPr lang="en-US" altLang="zh-CN" dirty="0">
              <a:latin typeface="Arial" panose="020B0604020202020204" pitchFamily="34" charset="0"/>
              <a:cs typeface="Arial" panose="020B0604020202020204" pitchFamily="34" charset="0"/>
            </a:endParaRPr>
          </a:p>
          <a:p>
            <a:pPr>
              <a:lnSpc>
                <a:spcPct val="100000"/>
              </a:lnSpc>
            </a:pPr>
            <a:endParaRPr lang="en-US" altLang="zh-CN" dirty="0">
              <a:latin typeface="Arial" panose="020B0604020202020204" pitchFamily="34" charset="0"/>
              <a:cs typeface="Arial" panose="020B0604020202020204" pitchFamily="34" charset="0"/>
            </a:endParaRPr>
          </a:p>
          <a:p>
            <a:pPr>
              <a:lnSpc>
                <a:spcPct val="100000"/>
              </a:lnSpc>
            </a:pPr>
            <a:endParaRPr lang="en-US" altLang="zh-CN" dirty="0"/>
          </a:p>
          <a:p>
            <a:pPr>
              <a:lnSpc>
                <a:spcPct val="100000"/>
              </a:lnSpc>
            </a:pPr>
            <a:r>
              <a:rPr lang="zh-CN" altLang="en-US" dirty="0">
                <a:latin typeface="Arial" panose="020B0604020202020204" pitchFamily="34" charset="0"/>
                <a:cs typeface="Arial" panose="020B0604020202020204" pitchFamily="34" charset="0"/>
              </a:rPr>
              <a:t>不涉及</a:t>
            </a:r>
            <a:r>
              <a:rPr lang="en-US" altLang="zh-CN" dirty="0">
                <a:latin typeface="Arial" panose="020B0604020202020204" pitchFamily="34" charset="0"/>
                <a:cs typeface="Arial" panose="020B0604020202020204" pitchFamily="34" charset="0"/>
              </a:rPr>
              <a:t>9bit</a:t>
            </a:r>
            <a:r>
              <a:rPr lang="zh-CN" altLang="en-US" dirty="0">
                <a:latin typeface="Arial" panose="020B0604020202020204" pitchFamily="34" charset="0"/>
                <a:cs typeface="Arial" panose="020B0604020202020204" pitchFamily="34" charset="0"/>
              </a:rPr>
              <a:t>的：</a:t>
            </a:r>
            <a:r>
              <a:rPr lang="en-US" altLang="zh-CN" dirty="0" err="1">
                <a:latin typeface="Arial" panose="020B0604020202020204" pitchFamily="34" charset="0"/>
                <a:cs typeface="Arial" panose="020B0604020202020204" pitchFamily="34" charset="0"/>
              </a:rPr>
              <a:t>listxattr</a:t>
            </a:r>
            <a:r>
              <a:rPr lang="en-US" altLang="zh-CN" dirty="0">
                <a:latin typeface="Arial" panose="020B0604020202020204" pitchFamily="34" charset="0"/>
                <a:cs typeface="Arial" panose="020B0604020202020204" pitchFamily="34" charset="0"/>
              </a:rPr>
              <a:t> &amp; </a:t>
            </a:r>
            <a:r>
              <a:rPr lang="en-US" altLang="zh-CN" dirty="0" err="1">
                <a:latin typeface="Arial" panose="020B0604020202020204" pitchFamily="34" charset="0"/>
                <a:cs typeface="Arial" panose="020B0604020202020204" pitchFamily="34" charset="0"/>
              </a:rPr>
              <a:t>llistxattr</a:t>
            </a:r>
            <a:r>
              <a:rPr lang="en-US" altLang="zh-CN" dirty="0">
                <a:latin typeface="Arial" panose="020B0604020202020204" pitchFamily="34" charset="0"/>
                <a:cs typeface="Arial" panose="020B0604020202020204" pitchFamily="34" charset="0"/>
              </a:rPr>
              <a:t> &amp; </a:t>
            </a:r>
            <a:r>
              <a:rPr lang="en-US" altLang="zh-CN" dirty="0" err="1">
                <a:latin typeface="Arial" panose="020B0604020202020204" pitchFamily="34" charset="0"/>
                <a:cs typeface="Arial" panose="020B0604020202020204" pitchFamily="34" charset="0"/>
              </a:rPr>
              <a:t>flistxattr</a:t>
            </a:r>
            <a:r>
              <a:rPr lang="en-US" altLang="zh-CN" dirty="0">
                <a:latin typeface="Arial" panose="020B0604020202020204" pitchFamily="34" charset="0"/>
                <a:cs typeface="Arial" panose="020B0604020202020204" pitchFamily="34" charset="0"/>
              </a:rPr>
              <a:t> &amp; </a:t>
            </a:r>
            <a:r>
              <a:rPr lang="en-US" altLang="zh-CN" dirty="0" err="1">
                <a:latin typeface="Arial" panose="020B0604020202020204" pitchFamily="34" charset="0"/>
                <a:cs typeface="Arial" panose="020B0604020202020204" pitchFamily="34" charset="0"/>
              </a:rPr>
              <a:t>sched_setattr</a:t>
            </a:r>
            <a:r>
              <a:rPr lang="en-US" altLang="zh-CN" dirty="0">
                <a:latin typeface="Arial" panose="020B0604020202020204" pitchFamily="34" charset="0"/>
                <a:cs typeface="Arial" panose="020B0604020202020204" pitchFamily="34" charset="0"/>
              </a:rPr>
              <a:t> &amp; </a:t>
            </a:r>
            <a:r>
              <a:rPr lang="en-US" altLang="zh-CN" dirty="0" err="1">
                <a:latin typeface="Arial" panose="020B0604020202020204" pitchFamily="34" charset="0"/>
                <a:cs typeface="Arial" panose="020B0604020202020204" pitchFamily="34" charset="0"/>
              </a:rPr>
              <a:t>sched_getattr</a:t>
            </a:r>
            <a:endParaRPr lang="en-US" altLang="zh-C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0155314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7B3A66C-53EB-41B2-70DE-3156EC293689}"/>
              </a:ext>
            </a:extLst>
          </p:cNvPr>
          <p:cNvSpPr>
            <a:spLocks noGrp="1"/>
          </p:cNvSpPr>
          <p:nvPr>
            <p:ph type="title"/>
          </p:nvPr>
        </p:nvSpPr>
        <p:spPr/>
        <p:txBody>
          <a:bodyPr/>
          <a:lstStyle/>
          <a:p>
            <a:r>
              <a:rPr lang="en-US" altLang="zh-CN" dirty="0" err="1"/>
              <a:t>xattr</a:t>
            </a:r>
            <a:r>
              <a:rPr lang="zh-CN" altLang="en-US" dirty="0"/>
              <a:t>族 </a:t>
            </a:r>
            <a:r>
              <a:rPr lang="en-US" altLang="zh-CN" dirty="0"/>
              <a:t>– </a:t>
            </a:r>
            <a:r>
              <a:rPr lang="en-US" altLang="zh-CN" dirty="0" err="1"/>
              <a:t>xattr_permission</a:t>
            </a:r>
            <a:endParaRPr lang="en-US" altLang="zh-CN" b="1" dirty="0"/>
          </a:p>
        </p:txBody>
      </p:sp>
      <p:sp>
        <p:nvSpPr>
          <p:cNvPr id="3" name="文本占位符 2">
            <a:extLst>
              <a:ext uri="{FF2B5EF4-FFF2-40B4-BE49-F238E27FC236}">
                <a16:creationId xmlns:a16="http://schemas.microsoft.com/office/drawing/2014/main" id="{34D09421-A3DA-0570-8B90-D860BC2577E4}"/>
              </a:ext>
            </a:extLst>
          </p:cNvPr>
          <p:cNvSpPr>
            <a:spLocks noGrp="1"/>
          </p:cNvSpPr>
          <p:nvPr>
            <p:ph type="body" sz="quarter" idx="10"/>
          </p:nvPr>
        </p:nvSpPr>
        <p:spPr>
          <a:xfrm>
            <a:off x="442912" y="1188720"/>
            <a:ext cx="11377675" cy="4929097"/>
          </a:xfrm>
        </p:spPr>
        <p:txBody>
          <a:bodyPr>
            <a:normAutofit/>
          </a:bodyPr>
          <a:lstStyle/>
          <a:p>
            <a:pPr>
              <a:lnSpc>
                <a:spcPct val="100000"/>
              </a:lnSpc>
            </a:pPr>
            <a:endParaRPr lang="en-US" altLang="zh-CN"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9DB15401-A22D-8410-62EF-C1C23546D916}"/>
              </a:ext>
            </a:extLst>
          </p:cNvPr>
          <p:cNvPicPr>
            <a:picLocks noChangeAspect="1"/>
          </p:cNvPicPr>
          <p:nvPr/>
        </p:nvPicPr>
        <p:blipFill>
          <a:blip r:embed="rId3"/>
          <a:stretch>
            <a:fillRect/>
          </a:stretch>
        </p:blipFill>
        <p:spPr>
          <a:xfrm>
            <a:off x="442912" y="1188720"/>
            <a:ext cx="9285757" cy="3080738"/>
          </a:xfrm>
          <a:prstGeom prst="rect">
            <a:avLst/>
          </a:prstGeom>
        </p:spPr>
      </p:pic>
    </p:spTree>
    <p:extLst>
      <p:ext uri="{BB962C8B-B14F-4D97-AF65-F5344CB8AC3E}">
        <p14:creationId xmlns:p14="http://schemas.microsoft.com/office/powerpoint/2010/main" val="294309515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7B3A66C-53EB-41B2-70DE-3156EC293689}"/>
              </a:ext>
            </a:extLst>
          </p:cNvPr>
          <p:cNvSpPr>
            <a:spLocks noGrp="1"/>
          </p:cNvSpPr>
          <p:nvPr>
            <p:ph type="title"/>
          </p:nvPr>
        </p:nvSpPr>
        <p:spPr/>
        <p:txBody>
          <a:bodyPr/>
          <a:lstStyle/>
          <a:p>
            <a:r>
              <a:rPr lang="en-US" altLang="zh-CN" dirty="0" err="1"/>
              <a:t>xattr</a:t>
            </a:r>
            <a:r>
              <a:rPr lang="zh-CN" altLang="en-US" dirty="0"/>
              <a:t>族 </a:t>
            </a:r>
            <a:r>
              <a:rPr lang="en-US" altLang="zh-CN" dirty="0"/>
              <a:t>– </a:t>
            </a:r>
            <a:r>
              <a:rPr lang="en-US" altLang="zh-CN" dirty="0" err="1"/>
              <a:t>xattr_permission</a:t>
            </a:r>
            <a:endParaRPr lang="en-US" altLang="zh-CN" b="1" dirty="0"/>
          </a:p>
        </p:txBody>
      </p:sp>
      <p:sp>
        <p:nvSpPr>
          <p:cNvPr id="3" name="文本占位符 2">
            <a:extLst>
              <a:ext uri="{FF2B5EF4-FFF2-40B4-BE49-F238E27FC236}">
                <a16:creationId xmlns:a16="http://schemas.microsoft.com/office/drawing/2014/main" id="{34D09421-A3DA-0570-8B90-D860BC2577E4}"/>
              </a:ext>
            </a:extLst>
          </p:cNvPr>
          <p:cNvSpPr>
            <a:spLocks noGrp="1"/>
          </p:cNvSpPr>
          <p:nvPr>
            <p:ph type="body" sz="quarter" idx="10"/>
          </p:nvPr>
        </p:nvSpPr>
        <p:spPr>
          <a:xfrm>
            <a:off x="442912" y="1188720"/>
            <a:ext cx="11377675" cy="4929097"/>
          </a:xfrm>
        </p:spPr>
        <p:txBody>
          <a:bodyPr>
            <a:normAutofit/>
          </a:bodyPr>
          <a:lstStyle/>
          <a:p>
            <a:pPr>
              <a:lnSpc>
                <a:spcPct val="100000"/>
              </a:lnSpc>
            </a:pPr>
            <a:endParaRPr lang="en-US" altLang="zh-CN" dirty="0">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616AA12F-BD96-B598-B493-DA2D7F471CB6}"/>
              </a:ext>
            </a:extLst>
          </p:cNvPr>
          <p:cNvPicPr>
            <a:picLocks noChangeAspect="1"/>
          </p:cNvPicPr>
          <p:nvPr/>
        </p:nvPicPr>
        <p:blipFill>
          <a:blip r:embed="rId3"/>
          <a:stretch>
            <a:fillRect/>
          </a:stretch>
        </p:blipFill>
        <p:spPr>
          <a:xfrm>
            <a:off x="442912" y="1188720"/>
            <a:ext cx="9263985" cy="4098579"/>
          </a:xfrm>
          <a:prstGeom prst="rect">
            <a:avLst/>
          </a:prstGeom>
        </p:spPr>
      </p:pic>
    </p:spTree>
    <p:extLst>
      <p:ext uri="{BB962C8B-B14F-4D97-AF65-F5344CB8AC3E}">
        <p14:creationId xmlns:p14="http://schemas.microsoft.com/office/powerpoint/2010/main" val="31413328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7B3A66C-53EB-41B2-70DE-3156EC293689}"/>
              </a:ext>
            </a:extLst>
          </p:cNvPr>
          <p:cNvSpPr>
            <a:spLocks noGrp="1"/>
          </p:cNvSpPr>
          <p:nvPr>
            <p:ph type="title"/>
          </p:nvPr>
        </p:nvSpPr>
        <p:spPr/>
        <p:txBody>
          <a:bodyPr/>
          <a:lstStyle/>
          <a:p>
            <a:r>
              <a:rPr lang="en-US" altLang="zh-CN" b="1" dirty="0"/>
              <a:t>Overview</a:t>
            </a:r>
          </a:p>
        </p:txBody>
      </p:sp>
      <p:sp>
        <p:nvSpPr>
          <p:cNvPr id="3" name="文本占位符 2">
            <a:extLst>
              <a:ext uri="{FF2B5EF4-FFF2-40B4-BE49-F238E27FC236}">
                <a16:creationId xmlns:a16="http://schemas.microsoft.com/office/drawing/2014/main" id="{34D09421-A3DA-0570-8B90-D860BC2577E4}"/>
              </a:ext>
            </a:extLst>
          </p:cNvPr>
          <p:cNvSpPr>
            <a:spLocks noGrp="1"/>
          </p:cNvSpPr>
          <p:nvPr>
            <p:ph type="body" sz="quarter" idx="10"/>
          </p:nvPr>
        </p:nvSpPr>
        <p:spPr/>
        <p:txBody>
          <a:bodyPr>
            <a:normAutofit/>
          </a:bodyPr>
          <a:lstStyle/>
          <a:p>
            <a:pPr>
              <a:lnSpc>
                <a:spcPct val="100000"/>
              </a:lnSpc>
            </a:pPr>
            <a:r>
              <a:rPr lang="zh-CN" altLang="en-US" dirty="0">
                <a:latin typeface="Arial" panose="020B0604020202020204" pitchFamily="34" charset="0"/>
                <a:cs typeface="Arial" panose="020B0604020202020204" pitchFamily="34" charset="0"/>
              </a:rPr>
              <a:t>版本：基于</a:t>
            </a:r>
            <a:r>
              <a:rPr lang="en-US" altLang="zh-CN" dirty="0"/>
              <a:t> </a:t>
            </a:r>
            <a:r>
              <a:rPr lang="en-US" altLang="zh-CN" dirty="0">
                <a:latin typeface="Arial" panose="020B0604020202020204" pitchFamily="34" charset="0"/>
                <a:cs typeface="Arial" panose="020B0604020202020204" pitchFamily="34" charset="0"/>
              </a:rPr>
              <a:t>v4.20-rc7</a:t>
            </a:r>
            <a:r>
              <a:rPr lang="en-US" altLang="zh-CN" dirty="0"/>
              <a:t> </a:t>
            </a:r>
            <a:r>
              <a:rPr lang="zh-CN" altLang="en-US" dirty="0">
                <a:latin typeface="Arial" panose="020B0604020202020204" pitchFamily="34" charset="0"/>
                <a:cs typeface="Arial" panose="020B0604020202020204" pitchFamily="34" charset="0"/>
              </a:rPr>
              <a:t>进行分析</a:t>
            </a:r>
            <a:endParaRPr lang="en-US" altLang="zh-CN" dirty="0">
              <a:latin typeface="Arial" panose="020B0604020202020204" pitchFamily="34" charset="0"/>
              <a:cs typeface="Arial" panose="020B0604020202020204" pitchFamily="34" charset="0"/>
            </a:endParaRPr>
          </a:p>
          <a:p>
            <a:pPr>
              <a:lnSpc>
                <a:spcPct val="100000"/>
              </a:lnSpc>
            </a:pPr>
            <a:r>
              <a:rPr lang="zh-CN" altLang="en-US" dirty="0"/>
              <a:t>问题：内核中对应</a:t>
            </a:r>
            <a:r>
              <a:rPr lang="en-US" altLang="zh-CN" dirty="0"/>
              <a:t>9bit</a:t>
            </a:r>
            <a:r>
              <a:rPr lang="zh-CN" altLang="en-US" dirty="0"/>
              <a:t>模式的数据结构和持久化机制是如何设计的？</a:t>
            </a:r>
            <a:endParaRPr lang="en-US" altLang="zh-C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5422397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7B3A66C-53EB-41B2-70DE-3156EC293689}"/>
              </a:ext>
            </a:extLst>
          </p:cNvPr>
          <p:cNvSpPr>
            <a:spLocks noGrp="1"/>
          </p:cNvSpPr>
          <p:nvPr>
            <p:ph type="title"/>
          </p:nvPr>
        </p:nvSpPr>
        <p:spPr/>
        <p:txBody>
          <a:bodyPr/>
          <a:lstStyle/>
          <a:p>
            <a:r>
              <a:rPr lang="en-US" altLang="zh-CN" dirty="0" err="1"/>
              <a:t>xattr</a:t>
            </a:r>
            <a:r>
              <a:rPr lang="zh-CN" altLang="en-US" dirty="0"/>
              <a:t>族 </a:t>
            </a:r>
            <a:r>
              <a:rPr lang="en-US" altLang="zh-CN" dirty="0"/>
              <a:t>– </a:t>
            </a:r>
            <a:r>
              <a:rPr lang="en-US" altLang="zh-CN" dirty="0" err="1"/>
              <a:t>vfs_getxattr</a:t>
            </a:r>
            <a:endParaRPr lang="en-US" altLang="zh-CN" b="1" dirty="0"/>
          </a:p>
        </p:txBody>
      </p:sp>
      <p:sp>
        <p:nvSpPr>
          <p:cNvPr id="3" name="文本占位符 2">
            <a:extLst>
              <a:ext uri="{FF2B5EF4-FFF2-40B4-BE49-F238E27FC236}">
                <a16:creationId xmlns:a16="http://schemas.microsoft.com/office/drawing/2014/main" id="{34D09421-A3DA-0570-8B90-D860BC2577E4}"/>
              </a:ext>
            </a:extLst>
          </p:cNvPr>
          <p:cNvSpPr>
            <a:spLocks noGrp="1"/>
          </p:cNvSpPr>
          <p:nvPr>
            <p:ph type="body" sz="quarter" idx="10"/>
          </p:nvPr>
        </p:nvSpPr>
        <p:spPr>
          <a:xfrm>
            <a:off x="442912" y="1188720"/>
            <a:ext cx="11377675" cy="4929097"/>
          </a:xfrm>
        </p:spPr>
        <p:txBody>
          <a:bodyPr>
            <a:normAutofit/>
          </a:bodyPr>
          <a:lstStyle/>
          <a:p>
            <a:pPr>
              <a:lnSpc>
                <a:spcPct val="100000"/>
              </a:lnSpc>
            </a:pPr>
            <a:endParaRPr lang="en-US" altLang="zh-CN"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DD274FC2-0BF5-9E76-5781-3325996F62B4}"/>
              </a:ext>
            </a:extLst>
          </p:cNvPr>
          <p:cNvPicPr>
            <a:picLocks noChangeAspect="1"/>
          </p:cNvPicPr>
          <p:nvPr/>
        </p:nvPicPr>
        <p:blipFill>
          <a:blip r:embed="rId3"/>
          <a:stretch>
            <a:fillRect/>
          </a:stretch>
        </p:blipFill>
        <p:spPr>
          <a:xfrm>
            <a:off x="442912" y="1188720"/>
            <a:ext cx="9285757" cy="1970366"/>
          </a:xfrm>
          <a:prstGeom prst="rect">
            <a:avLst/>
          </a:prstGeom>
        </p:spPr>
      </p:pic>
    </p:spTree>
    <p:extLst>
      <p:ext uri="{BB962C8B-B14F-4D97-AF65-F5344CB8AC3E}">
        <p14:creationId xmlns:p14="http://schemas.microsoft.com/office/powerpoint/2010/main" val="69167477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7B3A66C-53EB-41B2-70DE-3156EC293689}"/>
              </a:ext>
            </a:extLst>
          </p:cNvPr>
          <p:cNvSpPr>
            <a:spLocks noGrp="1"/>
          </p:cNvSpPr>
          <p:nvPr>
            <p:ph type="title"/>
          </p:nvPr>
        </p:nvSpPr>
        <p:spPr/>
        <p:txBody>
          <a:bodyPr/>
          <a:lstStyle/>
          <a:p>
            <a:r>
              <a:rPr lang="en-US" altLang="zh-CN" dirty="0" err="1"/>
              <a:t>xattr</a:t>
            </a:r>
            <a:r>
              <a:rPr lang="zh-CN" altLang="en-US" dirty="0"/>
              <a:t>族 </a:t>
            </a:r>
            <a:r>
              <a:rPr lang="en-US" altLang="zh-CN" dirty="0"/>
              <a:t>– </a:t>
            </a:r>
            <a:r>
              <a:rPr lang="en-US" altLang="zh-CN" dirty="0" err="1"/>
              <a:t>vfs_setxattr</a:t>
            </a:r>
            <a:r>
              <a:rPr lang="en-US" altLang="zh-CN" dirty="0"/>
              <a:t> &amp; </a:t>
            </a:r>
            <a:r>
              <a:rPr lang="en-US" altLang="zh-CN" dirty="0" err="1"/>
              <a:t>vfs_removexattr</a:t>
            </a:r>
            <a:endParaRPr lang="en-US" altLang="zh-CN" b="1" dirty="0"/>
          </a:p>
        </p:txBody>
      </p:sp>
      <p:sp>
        <p:nvSpPr>
          <p:cNvPr id="3" name="文本占位符 2">
            <a:extLst>
              <a:ext uri="{FF2B5EF4-FFF2-40B4-BE49-F238E27FC236}">
                <a16:creationId xmlns:a16="http://schemas.microsoft.com/office/drawing/2014/main" id="{34D09421-A3DA-0570-8B90-D860BC2577E4}"/>
              </a:ext>
            </a:extLst>
          </p:cNvPr>
          <p:cNvSpPr>
            <a:spLocks noGrp="1"/>
          </p:cNvSpPr>
          <p:nvPr>
            <p:ph type="body" sz="quarter" idx="10"/>
          </p:nvPr>
        </p:nvSpPr>
        <p:spPr>
          <a:xfrm>
            <a:off x="442912" y="1188720"/>
            <a:ext cx="11377675" cy="4929097"/>
          </a:xfrm>
        </p:spPr>
        <p:txBody>
          <a:bodyPr>
            <a:normAutofit/>
          </a:bodyPr>
          <a:lstStyle/>
          <a:p>
            <a:pPr>
              <a:lnSpc>
                <a:spcPct val="100000"/>
              </a:lnSpc>
            </a:pPr>
            <a:endParaRPr lang="en-US" altLang="zh-CN"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739EEC93-21AE-1B1D-E5E3-E0F0E5C85C36}"/>
              </a:ext>
            </a:extLst>
          </p:cNvPr>
          <p:cNvPicPr>
            <a:picLocks noChangeAspect="1"/>
          </p:cNvPicPr>
          <p:nvPr/>
        </p:nvPicPr>
        <p:blipFill>
          <a:blip r:embed="rId3"/>
          <a:stretch>
            <a:fillRect/>
          </a:stretch>
        </p:blipFill>
        <p:spPr>
          <a:xfrm>
            <a:off x="442912" y="3832307"/>
            <a:ext cx="9274871" cy="2552767"/>
          </a:xfrm>
          <a:prstGeom prst="rect">
            <a:avLst/>
          </a:prstGeom>
        </p:spPr>
      </p:pic>
      <p:pic>
        <p:nvPicPr>
          <p:cNvPr id="7" name="Picture 6">
            <a:extLst>
              <a:ext uri="{FF2B5EF4-FFF2-40B4-BE49-F238E27FC236}">
                <a16:creationId xmlns:a16="http://schemas.microsoft.com/office/drawing/2014/main" id="{A2DED4D1-6BAA-0E95-7B42-EAFBC084F8B3}"/>
              </a:ext>
            </a:extLst>
          </p:cNvPr>
          <p:cNvPicPr>
            <a:picLocks noChangeAspect="1"/>
          </p:cNvPicPr>
          <p:nvPr/>
        </p:nvPicPr>
        <p:blipFill>
          <a:blip r:embed="rId4"/>
          <a:stretch>
            <a:fillRect/>
          </a:stretch>
        </p:blipFill>
        <p:spPr>
          <a:xfrm>
            <a:off x="442912" y="921463"/>
            <a:ext cx="9323858" cy="2754158"/>
          </a:xfrm>
          <a:prstGeom prst="rect">
            <a:avLst/>
          </a:prstGeom>
        </p:spPr>
      </p:pic>
    </p:spTree>
    <p:extLst>
      <p:ext uri="{BB962C8B-B14F-4D97-AF65-F5344CB8AC3E}">
        <p14:creationId xmlns:p14="http://schemas.microsoft.com/office/powerpoint/2010/main" val="410654114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7B3A66C-53EB-41B2-70DE-3156EC293689}"/>
              </a:ext>
            </a:extLst>
          </p:cNvPr>
          <p:cNvSpPr>
            <a:spLocks noGrp="1"/>
          </p:cNvSpPr>
          <p:nvPr>
            <p:ph type="title"/>
          </p:nvPr>
        </p:nvSpPr>
        <p:spPr/>
        <p:txBody>
          <a:bodyPr/>
          <a:lstStyle/>
          <a:p>
            <a:r>
              <a:rPr lang="en-US" altLang="zh-CN" dirty="0" err="1"/>
              <a:t>chown</a:t>
            </a:r>
            <a:r>
              <a:rPr lang="zh-CN" altLang="en-US" dirty="0"/>
              <a:t>族</a:t>
            </a:r>
            <a:endParaRPr lang="en-US" altLang="zh-CN" b="1" dirty="0"/>
          </a:p>
        </p:txBody>
      </p:sp>
      <p:sp>
        <p:nvSpPr>
          <p:cNvPr id="3" name="文本占位符 2">
            <a:extLst>
              <a:ext uri="{FF2B5EF4-FFF2-40B4-BE49-F238E27FC236}">
                <a16:creationId xmlns:a16="http://schemas.microsoft.com/office/drawing/2014/main" id="{34D09421-A3DA-0570-8B90-D860BC2577E4}"/>
              </a:ext>
            </a:extLst>
          </p:cNvPr>
          <p:cNvSpPr>
            <a:spLocks noGrp="1"/>
          </p:cNvSpPr>
          <p:nvPr>
            <p:ph type="body" sz="quarter" idx="10"/>
          </p:nvPr>
        </p:nvSpPr>
        <p:spPr>
          <a:xfrm>
            <a:off x="442912" y="1188720"/>
            <a:ext cx="11377675" cy="4929097"/>
          </a:xfrm>
        </p:spPr>
        <p:txBody>
          <a:bodyPr>
            <a:normAutofit/>
          </a:bodyPr>
          <a:lstStyle/>
          <a:p>
            <a:pPr>
              <a:lnSpc>
                <a:spcPct val="100000"/>
              </a:lnSpc>
            </a:pPr>
            <a:r>
              <a:rPr lang="zh-CN" altLang="en-US" dirty="0"/>
              <a:t>改变所有者：</a:t>
            </a:r>
            <a:r>
              <a:rPr lang="en-US" altLang="zh-CN" dirty="0" err="1"/>
              <a:t>chown</a:t>
            </a:r>
            <a:r>
              <a:rPr lang="en-US" altLang="zh-CN" dirty="0"/>
              <a:t> &amp; </a:t>
            </a:r>
            <a:r>
              <a:rPr lang="en-US" altLang="zh-CN" dirty="0" err="1"/>
              <a:t>lchown</a:t>
            </a:r>
            <a:r>
              <a:rPr lang="en-US" altLang="zh-CN" dirty="0"/>
              <a:t> &amp; </a:t>
            </a:r>
            <a:r>
              <a:rPr lang="en-US" altLang="zh-CN" dirty="0" err="1"/>
              <a:t>fchown</a:t>
            </a:r>
            <a:r>
              <a:rPr lang="en-US" altLang="zh-CN" dirty="0"/>
              <a:t> &amp; </a:t>
            </a:r>
            <a:r>
              <a:rPr lang="en-US" altLang="zh-CN" dirty="0" err="1"/>
              <a:t>fchownat</a:t>
            </a:r>
            <a:endParaRPr lang="en-US" altLang="zh-C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0618053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7B3A66C-53EB-41B2-70DE-3156EC293689}"/>
              </a:ext>
            </a:extLst>
          </p:cNvPr>
          <p:cNvSpPr>
            <a:spLocks noGrp="1"/>
          </p:cNvSpPr>
          <p:nvPr>
            <p:ph type="title"/>
          </p:nvPr>
        </p:nvSpPr>
        <p:spPr/>
        <p:txBody>
          <a:bodyPr/>
          <a:lstStyle/>
          <a:p>
            <a:r>
              <a:rPr lang="en-US" altLang="zh-CN" dirty="0" err="1"/>
              <a:t>chown</a:t>
            </a:r>
            <a:r>
              <a:rPr lang="zh-CN" altLang="en-US" dirty="0"/>
              <a:t>族 </a:t>
            </a:r>
            <a:r>
              <a:rPr lang="en-US" altLang="zh-CN" dirty="0"/>
              <a:t>– </a:t>
            </a:r>
            <a:r>
              <a:rPr lang="en-US" altLang="zh-CN" dirty="0" err="1"/>
              <a:t>chown_common</a:t>
            </a:r>
            <a:endParaRPr lang="en-US" altLang="zh-CN" b="1" dirty="0"/>
          </a:p>
        </p:txBody>
      </p:sp>
      <p:sp>
        <p:nvSpPr>
          <p:cNvPr id="3" name="文本占位符 2">
            <a:extLst>
              <a:ext uri="{FF2B5EF4-FFF2-40B4-BE49-F238E27FC236}">
                <a16:creationId xmlns:a16="http://schemas.microsoft.com/office/drawing/2014/main" id="{34D09421-A3DA-0570-8B90-D860BC2577E4}"/>
              </a:ext>
            </a:extLst>
          </p:cNvPr>
          <p:cNvSpPr>
            <a:spLocks noGrp="1"/>
          </p:cNvSpPr>
          <p:nvPr>
            <p:ph type="body" sz="quarter" idx="10"/>
          </p:nvPr>
        </p:nvSpPr>
        <p:spPr>
          <a:xfrm>
            <a:off x="442912" y="4104640"/>
            <a:ext cx="11377675" cy="2013177"/>
          </a:xfrm>
        </p:spPr>
        <p:txBody>
          <a:bodyPr>
            <a:normAutofit/>
          </a:bodyPr>
          <a:lstStyle/>
          <a:p>
            <a:pPr>
              <a:lnSpc>
                <a:spcPct val="100000"/>
              </a:lnSpc>
            </a:pPr>
            <a:r>
              <a:rPr lang="en-US" altLang="zh-CN" dirty="0">
                <a:latin typeface="Arial" panose="020B0604020202020204" pitchFamily="34" charset="0"/>
                <a:cs typeface="Arial" panose="020B0604020202020204" pitchFamily="34" charset="0"/>
              </a:rPr>
              <a:t>…</a:t>
            </a:r>
          </a:p>
        </p:txBody>
      </p:sp>
      <p:pic>
        <p:nvPicPr>
          <p:cNvPr id="5" name="Picture 4">
            <a:extLst>
              <a:ext uri="{FF2B5EF4-FFF2-40B4-BE49-F238E27FC236}">
                <a16:creationId xmlns:a16="http://schemas.microsoft.com/office/drawing/2014/main" id="{A5634232-A766-9C3A-9CB6-FEEB7E33A04F}"/>
              </a:ext>
            </a:extLst>
          </p:cNvPr>
          <p:cNvPicPr>
            <a:picLocks noChangeAspect="1"/>
          </p:cNvPicPr>
          <p:nvPr/>
        </p:nvPicPr>
        <p:blipFill>
          <a:blip r:embed="rId3"/>
          <a:stretch>
            <a:fillRect/>
          </a:stretch>
        </p:blipFill>
        <p:spPr>
          <a:xfrm>
            <a:off x="442912" y="1188720"/>
            <a:ext cx="9242213" cy="3064409"/>
          </a:xfrm>
          <a:prstGeom prst="rect">
            <a:avLst/>
          </a:prstGeom>
        </p:spPr>
      </p:pic>
      <p:pic>
        <p:nvPicPr>
          <p:cNvPr id="7" name="Picture 6">
            <a:extLst>
              <a:ext uri="{FF2B5EF4-FFF2-40B4-BE49-F238E27FC236}">
                <a16:creationId xmlns:a16="http://schemas.microsoft.com/office/drawing/2014/main" id="{3039CF66-C8C6-CC6F-CB63-904F430D829F}"/>
              </a:ext>
            </a:extLst>
          </p:cNvPr>
          <p:cNvPicPr>
            <a:picLocks noChangeAspect="1"/>
          </p:cNvPicPr>
          <p:nvPr/>
        </p:nvPicPr>
        <p:blipFill>
          <a:blip r:embed="rId4"/>
          <a:stretch>
            <a:fillRect/>
          </a:stretch>
        </p:blipFill>
        <p:spPr>
          <a:xfrm>
            <a:off x="442912" y="4580762"/>
            <a:ext cx="9280314" cy="1801633"/>
          </a:xfrm>
          <a:prstGeom prst="rect">
            <a:avLst/>
          </a:prstGeom>
        </p:spPr>
      </p:pic>
    </p:spTree>
    <p:extLst>
      <p:ext uri="{BB962C8B-B14F-4D97-AF65-F5344CB8AC3E}">
        <p14:creationId xmlns:p14="http://schemas.microsoft.com/office/powerpoint/2010/main" val="142019771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7B3A66C-53EB-41B2-70DE-3156EC293689}"/>
              </a:ext>
            </a:extLst>
          </p:cNvPr>
          <p:cNvSpPr>
            <a:spLocks noGrp="1"/>
          </p:cNvSpPr>
          <p:nvPr>
            <p:ph type="title"/>
          </p:nvPr>
        </p:nvSpPr>
        <p:spPr/>
        <p:txBody>
          <a:bodyPr/>
          <a:lstStyle/>
          <a:p>
            <a:r>
              <a:rPr lang="zh-CN" altLang="en-US" b="1" dirty="0"/>
              <a:t>其他可能被误判的族</a:t>
            </a:r>
            <a:endParaRPr lang="en-US" altLang="zh-CN" b="1" dirty="0"/>
          </a:p>
        </p:txBody>
      </p:sp>
      <p:sp>
        <p:nvSpPr>
          <p:cNvPr id="3" name="文本占位符 2">
            <a:extLst>
              <a:ext uri="{FF2B5EF4-FFF2-40B4-BE49-F238E27FC236}">
                <a16:creationId xmlns:a16="http://schemas.microsoft.com/office/drawing/2014/main" id="{34D09421-A3DA-0570-8B90-D860BC2577E4}"/>
              </a:ext>
            </a:extLst>
          </p:cNvPr>
          <p:cNvSpPr>
            <a:spLocks noGrp="1"/>
          </p:cNvSpPr>
          <p:nvPr>
            <p:ph type="body" sz="quarter" idx="10"/>
          </p:nvPr>
        </p:nvSpPr>
        <p:spPr>
          <a:xfrm>
            <a:off x="442912" y="1188720"/>
            <a:ext cx="11377675" cy="4929097"/>
          </a:xfrm>
        </p:spPr>
        <p:txBody>
          <a:bodyPr>
            <a:normAutofit/>
          </a:bodyPr>
          <a:lstStyle/>
          <a:p>
            <a:pPr>
              <a:lnSpc>
                <a:spcPct val="100000"/>
              </a:lnSpc>
            </a:pPr>
            <a:r>
              <a:rPr lang="en-US" altLang="zh-CN" dirty="0"/>
              <a:t>read</a:t>
            </a:r>
            <a:r>
              <a:rPr lang="zh-CN" altLang="en-US" dirty="0"/>
              <a:t>族 </a:t>
            </a:r>
            <a:r>
              <a:rPr lang="en-US" altLang="zh-CN" dirty="0"/>
              <a:t>&amp; write</a:t>
            </a:r>
            <a:r>
              <a:rPr lang="zh-CN" altLang="en-US" dirty="0"/>
              <a:t>族：在</a:t>
            </a:r>
            <a:r>
              <a:rPr lang="en-US" altLang="zh-CN" dirty="0"/>
              <a:t>open</a:t>
            </a:r>
            <a:r>
              <a:rPr lang="zh-CN" altLang="en-US" dirty="0"/>
              <a:t>的时候已经完成了对</a:t>
            </a:r>
            <a:r>
              <a:rPr lang="en-US" altLang="zh-CN" dirty="0"/>
              <a:t>cred</a:t>
            </a:r>
            <a:r>
              <a:rPr lang="zh-CN" altLang="en-US" dirty="0"/>
              <a:t>的初始化，后续读写跟</a:t>
            </a:r>
            <a:r>
              <a:rPr lang="en-US" altLang="zh-CN" dirty="0" err="1"/>
              <a:t>inode</a:t>
            </a:r>
            <a:r>
              <a:rPr lang="zh-CN" altLang="en-US" dirty="0"/>
              <a:t>本身的权限无关了</a:t>
            </a:r>
            <a:endParaRPr lang="en-US" altLang="zh-CN" dirty="0"/>
          </a:p>
          <a:p>
            <a:pPr>
              <a:lnSpc>
                <a:spcPct val="100000"/>
              </a:lnSpc>
            </a:pPr>
            <a:r>
              <a:rPr lang="en-US" altLang="zh-CN" dirty="0" err="1"/>
              <a:t>setuid</a:t>
            </a:r>
            <a:r>
              <a:rPr lang="zh-CN" altLang="en-US" dirty="0"/>
              <a:t>族：只对</a:t>
            </a:r>
            <a:r>
              <a:rPr lang="en-US" altLang="zh-CN" dirty="0"/>
              <a:t>ELF</a:t>
            </a:r>
            <a:r>
              <a:rPr lang="zh-CN" altLang="en-US" dirty="0"/>
              <a:t>的</a:t>
            </a:r>
            <a:r>
              <a:rPr lang="en-US" altLang="zh-CN" dirty="0"/>
              <a:t>cred</a:t>
            </a:r>
            <a:r>
              <a:rPr lang="zh-CN" altLang="en-US" dirty="0"/>
              <a:t>进行取值，在</a:t>
            </a:r>
            <a:r>
              <a:rPr lang="en-US" altLang="zh-CN" dirty="0"/>
              <a:t>open</a:t>
            </a:r>
            <a:r>
              <a:rPr lang="zh-CN" altLang="en-US" dirty="0"/>
              <a:t>的时候已经完成了</a:t>
            </a:r>
            <a:r>
              <a:rPr lang="en-US" altLang="zh-CN" dirty="0"/>
              <a:t>9bit</a:t>
            </a:r>
            <a:r>
              <a:rPr lang="zh-CN" altLang="en-US" dirty="0"/>
              <a:t>判断</a:t>
            </a:r>
            <a:endParaRPr lang="en-US" altLang="zh-C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2578380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B4DB29BF-C023-F4ED-26F3-B2FF5AA13237}"/>
              </a:ext>
            </a:extLst>
          </p:cNvPr>
          <p:cNvSpPr>
            <a:spLocks noGrp="1"/>
          </p:cNvSpPr>
          <p:nvPr>
            <p:ph type="ctrTitle"/>
          </p:nvPr>
        </p:nvSpPr>
        <p:spPr/>
        <p:txBody>
          <a:bodyPr/>
          <a:lstStyle/>
          <a:p>
            <a:r>
              <a:rPr lang="en-US" altLang="zh-CN" dirty="0"/>
              <a:t>THANKS</a:t>
            </a:r>
            <a:endParaRPr lang="zh-CN" altLang="en-US" dirty="0"/>
          </a:p>
        </p:txBody>
      </p:sp>
      <p:sp>
        <p:nvSpPr>
          <p:cNvPr id="6" name="副标题 5">
            <a:extLst>
              <a:ext uri="{FF2B5EF4-FFF2-40B4-BE49-F238E27FC236}">
                <a16:creationId xmlns:a16="http://schemas.microsoft.com/office/drawing/2014/main" id="{F23D0D26-AB0C-9FDF-ADC6-63E095EF3D2E}"/>
              </a:ext>
            </a:extLst>
          </p:cNvPr>
          <p:cNvSpPr>
            <a:spLocks noGrp="1"/>
          </p:cNvSpPr>
          <p:nvPr>
            <p:ph type="subTitle" idx="1"/>
          </p:nvPr>
        </p:nvSpPr>
        <p:spPr/>
        <p:txBody>
          <a:bodyPr/>
          <a:lstStyle/>
          <a:p>
            <a:r>
              <a:rPr lang="en-US" altLang="zh-CN" dirty="0"/>
              <a:t>Author</a:t>
            </a:r>
            <a:r>
              <a:rPr lang="zh-CN" altLang="en-US" dirty="0"/>
              <a:t>：第</a:t>
            </a:r>
            <a:r>
              <a:rPr lang="en-US" altLang="zh-CN" dirty="0"/>
              <a:t>7</a:t>
            </a:r>
            <a:r>
              <a:rPr lang="zh-CN" altLang="en-US" dirty="0"/>
              <a:t>组          </a:t>
            </a:r>
            <a:r>
              <a:rPr lang="en-US" altLang="zh-CN" dirty="0"/>
              <a:t>2023.11.6</a:t>
            </a:r>
            <a:endParaRPr lang="zh-CN" altLang="en-US" dirty="0"/>
          </a:p>
        </p:txBody>
      </p:sp>
      <p:sp>
        <p:nvSpPr>
          <p:cNvPr id="4" name="灯片编号占位符 3">
            <a:extLst>
              <a:ext uri="{FF2B5EF4-FFF2-40B4-BE49-F238E27FC236}">
                <a16:creationId xmlns:a16="http://schemas.microsoft.com/office/drawing/2014/main" id="{7EA4E188-71FD-AAB7-BB79-0F740B155B86}"/>
              </a:ext>
            </a:extLst>
          </p:cNvPr>
          <p:cNvSpPr>
            <a:spLocks noGrp="1"/>
          </p:cNvSpPr>
          <p:nvPr>
            <p:ph type="sldNum" idx="4294967295"/>
          </p:nvPr>
        </p:nvSpPr>
        <p:spPr>
          <a:xfrm>
            <a:off x="9448800" y="6356350"/>
            <a:ext cx="2743200" cy="365125"/>
          </a:xfrm>
        </p:spPr>
        <p:txBody>
          <a:bodyPr/>
          <a:lstStyle/>
          <a:p>
            <a:fld id="{5B0A3342-6EA8-4D90-B7F0-FA6C00450ED4}" type="slidenum">
              <a:rPr lang="en-US" altLang="zh-CN" smtClean="0"/>
              <a:t>45</a:t>
            </a:fld>
            <a:endParaRPr lang="zh-CN"/>
          </a:p>
        </p:txBody>
      </p:sp>
    </p:spTree>
    <p:extLst>
      <p:ext uri="{BB962C8B-B14F-4D97-AF65-F5344CB8AC3E}">
        <p14:creationId xmlns:p14="http://schemas.microsoft.com/office/powerpoint/2010/main" val="1196917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7B3A66C-53EB-41B2-70DE-3156EC293689}"/>
              </a:ext>
            </a:extLst>
          </p:cNvPr>
          <p:cNvSpPr>
            <a:spLocks noGrp="1"/>
          </p:cNvSpPr>
          <p:nvPr>
            <p:ph type="title"/>
          </p:nvPr>
        </p:nvSpPr>
        <p:spPr/>
        <p:txBody>
          <a:bodyPr/>
          <a:lstStyle/>
          <a:p>
            <a:r>
              <a:rPr lang="en-US" altLang="zh-CN" b="1" dirty="0"/>
              <a:t>9bit</a:t>
            </a:r>
            <a:r>
              <a:rPr lang="zh-CN" altLang="en-US" b="1" dirty="0"/>
              <a:t>设计</a:t>
            </a:r>
            <a:endParaRPr lang="en-US" altLang="zh-CN" b="1" dirty="0"/>
          </a:p>
        </p:txBody>
      </p:sp>
      <p:sp>
        <p:nvSpPr>
          <p:cNvPr id="3" name="文本占位符 2">
            <a:extLst>
              <a:ext uri="{FF2B5EF4-FFF2-40B4-BE49-F238E27FC236}">
                <a16:creationId xmlns:a16="http://schemas.microsoft.com/office/drawing/2014/main" id="{34D09421-A3DA-0570-8B90-D860BC2577E4}"/>
              </a:ext>
            </a:extLst>
          </p:cNvPr>
          <p:cNvSpPr>
            <a:spLocks noGrp="1"/>
          </p:cNvSpPr>
          <p:nvPr>
            <p:ph type="body" sz="quarter" idx="10"/>
          </p:nvPr>
        </p:nvSpPr>
        <p:spPr/>
        <p:txBody>
          <a:bodyPr>
            <a:normAutofit/>
          </a:bodyPr>
          <a:lstStyle/>
          <a:p>
            <a:pPr>
              <a:lnSpc>
                <a:spcPct val="100000"/>
              </a:lnSpc>
            </a:pPr>
            <a:endParaRPr lang="en-US" altLang="zh-CN" dirty="0">
              <a:latin typeface="Arial" panose="020B0604020202020204" pitchFamily="34" charset="0"/>
              <a:cs typeface="Arial" panose="020B0604020202020204" pitchFamily="34" charset="0"/>
            </a:endParaRPr>
          </a:p>
        </p:txBody>
      </p:sp>
      <p:pic>
        <p:nvPicPr>
          <p:cNvPr id="13" name="Picture 12">
            <a:extLst>
              <a:ext uri="{FF2B5EF4-FFF2-40B4-BE49-F238E27FC236}">
                <a16:creationId xmlns:a16="http://schemas.microsoft.com/office/drawing/2014/main" id="{09C03E6C-C798-C5D1-0873-A2ADE16214D2}"/>
              </a:ext>
            </a:extLst>
          </p:cNvPr>
          <p:cNvPicPr>
            <a:picLocks noChangeAspect="1"/>
          </p:cNvPicPr>
          <p:nvPr/>
        </p:nvPicPr>
        <p:blipFill>
          <a:blip r:embed="rId2"/>
          <a:stretch>
            <a:fillRect/>
          </a:stretch>
        </p:blipFill>
        <p:spPr>
          <a:xfrm>
            <a:off x="442912" y="1145060"/>
            <a:ext cx="9340187" cy="3102510"/>
          </a:xfrm>
          <a:prstGeom prst="rect">
            <a:avLst/>
          </a:prstGeom>
        </p:spPr>
      </p:pic>
      <p:pic>
        <p:nvPicPr>
          <p:cNvPr id="15" name="Picture 14">
            <a:extLst>
              <a:ext uri="{FF2B5EF4-FFF2-40B4-BE49-F238E27FC236}">
                <a16:creationId xmlns:a16="http://schemas.microsoft.com/office/drawing/2014/main" id="{C38CCBB8-CFAE-B02D-25BA-2B223670C521}"/>
              </a:ext>
            </a:extLst>
          </p:cNvPr>
          <p:cNvPicPr>
            <a:picLocks noChangeAspect="1"/>
          </p:cNvPicPr>
          <p:nvPr/>
        </p:nvPicPr>
        <p:blipFill>
          <a:blip r:embed="rId3"/>
          <a:stretch>
            <a:fillRect/>
          </a:stretch>
        </p:blipFill>
        <p:spPr>
          <a:xfrm>
            <a:off x="442912" y="4431878"/>
            <a:ext cx="9302086" cy="1034170"/>
          </a:xfrm>
          <a:prstGeom prst="rect">
            <a:avLst/>
          </a:prstGeom>
        </p:spPr>
      </p:pic>
    </p:spTree>
    <p:extLst>
      <p:ext uri="{BB962C8B-B14F-4D97-AF65-F5344CB8AC3E}">
        <p14:creationId xmlns:p14="http://schemas.microsoft.com/office/powerpoint/2010/main" val="6475639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 name="图片 68"/>
          <p:cNvPicPr>
            <a:picLocks noChangeAspect="1"/>
          </p:cNvPicPr>
          <p:nvPr/>
        </p:nvPicPr>
        <p:blipFill>
          <a:blip r:embed="rId3"/>
          <a:stretch>
            <a:fillRect/>
          </a:stretch>
        </p:blipFill>
        <p:spPr>
          <a:xfrm>
            <a:off x="0" y="0"/>
            <a:ext cx="12192000" cy="6858000"/>
          </a:xfrm>
          <a:prstGeom prst="rect">
            <a:avLst/>
          </a:prstGeom>
        </p:spPr>
      </p:pic>
      <p:sp>
        <p:nvSpPr>
          <p:cNvPr id="23" name="文本框 22"/>
          <p:cNvSpPr txBox="1"/>
          <p:nvPr/>
        </p:nvSpPr>
        <p:spPr>
          <a:xfrm>
            <a:off x="1545157" y="1940541"/>
            <a:ext cx="2449045" cy="6451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600" b="0" i="0" u="none" strike="noStrike" kern="1200" cap="none" spc="150" normalizeH="0" baseline="0" noProof="0" dirty="0">
                <a:ln>
                  <a:noFill/>
                </a:ln>
                <a:solidFill>
                  <a:srgbClr val="595959"/>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PART 02</a:t>
            </a:r>
            <a:endParaRPr kumimoji="0" lang="zh-CN" altLang="en-US" sz="3600" b="0" i="0" u="none" strike="noStrike" kern="1200" cap="none" spc="150" normalizeH="0" baseline="0" noProof="0" dirty="0">
              <a:ln>
                <a:noFill/>
              </a:ln>
              <a:solidFill>
                <a:srgbClr val="595959"/>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4" name="文本框 23"/>
          <p:cNvSpPr txBox="1"/>
          <p:nvPr/>
        </p:nvSpPr>
        <p:spPr>
          <a:xfrm>
            <a:off x="1515109" y="2961640"/>
            <a:ext cx="5351974" cy="923330"/>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defRPr/>
            </a:pPr>
            <a:r>
              <a:rPr kumimoji="0" lang="zh-CN" altLang="en-US" sz="5400" b="1" i="0" u="none" strike="noStrike" kern="1200" cap="none" spc="300" normalizeH="0" baseline="0" noProof="0" dirty="0">
                <a:ln>
                  <a:noFill/>
                </a:ln>
                <a:solidFill>
                  <a:schemeClr val="accent1"/>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提供</a:t>
            </a:r>
            <a:r>
              <a:rPr kumimoji="0" lang="en-US" altLang="zh-CN" sz="5400" b="1" i="0" u="none" strike="noStrike" kern="1200" cap="none" spc="300" normalizeH="0" baseline="0" noProof="0" dirty="0">
                <a:ln>
                  <a:noFill/>
                </a:ln>
                <a:solidFill>
                  <a:schemeClr val="accent1"/>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9bit</a:t>
            </a:r>
            <a:r>
              <a:rPr kumimoji="0" lang="zh-CN" altLang="en-US" sz="5400" b="1" i="0" u="none" strike="noStrike" kern="1200" cap="none" spc="300" normalizeH="0" baseline="0" noProof="0" dirty="0">
                <a:ln>
                  <a:noFill/>
                </a:ln>
                <a:solidFill>
                  <a:schemeClr val="accent1"/>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的客体</a:t>
            </a:r>
          </a:p>
        </p:txBody>
      </p:sp>
      <p:grpSp>
        <p:nvGrpSpPr>
          <p:cNvPr id="8" name="组合 7"/>
          <p:cNvGrpSpPr/>
          <p:nvPr/>
        </p:nvGrpSpPr>
        <p:grpSpPr>
          <a:xfrm>
            <a:off x="9908728" y="457198"/>
            <a:ext cx="1689105" cy="497002"/>
            <a:chOff x="4774665" y="527202"/>
            <a:chExt cx="2642671" cy="777580"/>
          </a:xfrm>
          <a:solidFill>
            <a:srgbClr val="9A0001"/>
          </a:solidFill>
        </p:grpSpPr>
        <p:grpSp>
          <p:nvGrpSpPr>
            <p:cNvPr id="9" name="组合 8"/>
            <p:cNvGrpSpPr/>
            <p:nvPr/>
          </p:nvGrpSpPr>
          <p:grpSpPr>
            <a:xfrm>
              <a:off x="5680139" y="1151206"/>
              <a:ext cx="1733210" cy="127574"/>
              <a:chOff x="4616246" y="3878362"/>
              <a:chExt cx="5571416" cy="410087"/>
            </a:xfrm>
            <a:grpFill/>
          </p:grpSpPr>
          <p:sp>
            <p:nvSpPr>
              <p:cNvPr id="53"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4"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5"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6"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7"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8"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9"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0"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1"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2"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3"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4"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5"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6"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7"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8"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0" name="组合 9"/>
            <p:cNvGrpSpPr/>
            <p:nvPr/>
          </p:nvGrpSpPr>
          <p:grpSpPr>
            <a:xfrm>
              <a:off x="5677149" y="582107"/>
              <a:ext cx="1740187" cy="497339"/>
              <a:chOff x="4606634" y="2048989"/>
              <a:chExt cx="5593843" cy="1598699"/>
            </a:xfrm>
            <a:grpFill/>
          </p:grpSpPr>
          <p:sp>
            <p:nvSpPr>
              <p:cNvPr id="41"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2"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3"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4"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5"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6"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7"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8"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9"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0"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1"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2"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1" name="组合 10"/>
            <p:cNvGrpSpPr/>
            <p:nvPr/>
          </p:nvGrpSpPr>
          <p:grpSpPr>
            <a:xfrm>
              <a:off x="4774665" y="527202"/>
              <a:ext cx="779396" cy="777580"/>
              <a:chOff x="2105799" y="20055838"/>
              <a:chExt cx="6748090" cy="6732363"/>
            </a:xfrm>
            <a:grpFill/>
          </p:grpSpPr>
          <p:sp>
            <p:nvSpPr>
              <p:cNvPr id="12"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3"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4"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5"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6"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7"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8"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9"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0"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1"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1"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2"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3"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4"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5"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6"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7"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8"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9"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0"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sp>
        <p:nvSpPr>
          <p:cNvPr id="70" name="矩形 69"/>
          <p:cNvSpPr/>
          <p:nvPr/>
        </p:nvSpPr>
        <p:spPr>
          <a:xfrm>
            <a:off x="1633339" y="2779909"/>
            <a:ext cx="665278" cy="45720"/>
          </a:xfrm>
          <a:prstGeom prst="rect">
            <a:avLst/>
          </a:prstGeom>
          <a:solidFill>
            <a:schemeClr val="accent1"/>
          </a:solidFill>
          <a:ln>
            <a:solidFill>
              <a:schemeClr val="accent1"/>
            </a:solid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Tree>
    <p:extLst>
      <p:ext uri="{BB962C8B-B14F-4D97-AF65-F5344CB8AC3E}">
        <p14:creationId xmlns:p14="http://schemas.microsoft.com/office/powerpoint/2010/main" val="38378998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7B3A66C-53EB-41B2-70DE-3156EC293689}"/>
              </a:ext>
            </a:extLst>
          </p:cNvPr>
          <p:cNvSpPr>
            <a:spLocks noGrp="1"/>
          </p:cNvSpPr>
          <p:nvPr>
            <p:ph type="title"/>
          </p:nvPr>
        </p:nvSpPr>
        <p:spPr/>
        <p:txBody>
          <a:bodyPr/>
          <a:lstStyle/>
          <a:p>
            <a:r>
              <a:rPr lang="en-US" altLang="zh-CN" b="1" dirty="0"/>
              <a:t>Overview</a:t>
            </a:r>
          </a:p>
        </p:txBody>
      </p:sp>
      <p:sp>
        <p:nvSpPr>
          <p:cNvPr id="3" name="文本占位符 2">
            <a:extLst>
              <a:ext uri="{FF2B5EF4-FFF2-40B4-BE49-F238E27FC236}">
                <a16:creationId xmlns:a16="http://schemas.microsoft.com/office/drawing/2014/main" id="{34D09421-A3DA-0570-8B90-D860BC2577E4}"/>
              </a:ext>
            </a:extLst>
          </p:cNvPr>
          <p:cNvSpPr>
            <a:spLocks noGrp="1"/>
          </p:cNvSpPr>
          <p:nvPr>
            <p:ph type="body" sz="quarter" idx="10"/>
          </p:nvPr>
        </p:nvSpPr>
        <p:spPr/>
        <p:txBody>
          <a:bodyPr>
            <a:normAutofit/>
          </a:bodyPr>
          <a:lstStyle/>
          <a:p>
            <a:pPr>
              <a:lnSpc>
                <a:spcPct val="100000"/>
              </a:lnSpc>
            </a:pPr>
            <a:r>
              <a:rPr lang="zh-CN" altLang="en-US" dirty="0"/>
              <a:t>问题：内核中提供</a:t>
            </a:r>
            <a:r>
              <a:rPr lang="en-US" altLang="zh-CN" dirty="0"/>
              <a:t>9bit</a:t>
            </a:r>
            <a:r>
              <a:rPr lang="zh-CN" altLang="en-US" dirty="0"/>
              <a:t>模式的客体（文件？</a:t>
            </a:r>
            <a:r>
              <a:rPr lang="en-US" altLang="zh-CN" dirty="0"/>
              <a:t>/IPC</a:t>
            </a:r>
            <a:r>
              <a:rPr lang="zh-CN" altLang="en-US" dirty="0"/>
              <a:t>？</a:t>
            </a:r>
            <a:r>
              <a:rPr lang="en-US" altLang="zh-CN" dirty="0"/>
              <a:t>/?</a:t>
            </a:r>
            <a:r>
              <a:rPr lang="zh-CN" altLang="en-US" dirty="0"/>
              <a:t>）类型包括哪些？</a:t>
            </a:r>
            <a:endParaRPr lang="en-US" altLang="zh-C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113862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7B3A66C-53EB-41B2-70DE-3156EC293689}"/>
              </a:ext>
            </a:extLst>
          </p:cNvPr>
          <p:cNvSpPr>
            <a:spLocks noGrp="1"/>
          </p:cNvSpPr>
          <p:nvPr>
            <p:ph type="title"/>
          </p:nvPr>
        </p:nvSpPr>
        <p:spPr/>
        <p:txBody>
          <a:bodyPr/>
          <a:lstStyle/>
          <a:p>
            <a:r>
              <a:rPr lang="en-US" altLang="zh-CN" dirty="0"/>
              <a:t>file</a:t>
            </a:r>
            <a:endParaRPr lang="en-US" altLang="zh-CN" b="1" dirty="0"/>
          </a:p>
        </p:txBody>
      </p:sp>
      <p:sp>
        <p:nvSpPr>
          <p:cNvPr id="3" name="文本占位符 2">
            <a:extLst>
              <a:ext uri="{FF2B5EF4-FFF2-40B4-BE49-F238E27FC236}">
                <a16:creationId xmlns:a16="http://schemas.microsoft.com/office/drawing/2014/main" id="{34D09421-A3DA-0570-8B90-D860BC2577E4}"/>
              </a:ext>
            </a:extLst>
          </p:cNvPr>
          <p:cNvSpPr>
            <a:spLocks noGrp="1"/>
          </p:cNvSpPr>
          <p:nvPr>
            <p:ph type="body" sz="quarter" idx="10"/>
          </p:nvPr>
        </p:nvSpPr>
        <p:spPr/>
        <p:txBody>
          <a:bodyPr>
            <a:normAutofit/>
          </a:bodyPr>
          <a:lstStyle/>
          <a:p>
            <a:pPr>
              <a:lnSpc>
                <a:spcPct val="100000"/>
              </a:lnSpc>
            </a:pPr>
            <a:endParaRPr lang="en-US" altLang="zh-CN" dirty="0">
              <a:latin typeface="Arial" panose="020B0604020202020204" pitchFamily="34" charset="0"/>
              <a:cs typeface="Arial" panose="020B0604020202020204" pitchFamily="34" charset="0"/>
            </a:endParaRPr>
          </a:p>
        </p:txBody>
      </p:sp>
      <p:pic>
        <p:nvPicPr>
          <p:cNvPr id="12" name="Picture 11">
            <a:extLst>
              <a:ext uri="{FF2B5EF4-FFF2-40B4-BE49-F238E27FC236}">
                <a16:creationId xmlns:a16="http://schemas.microsoft.com/office/drawing/2014/main" id="{3CAEE137-167E-D698-091D-AB32C057670E}"/>
              </a:ext>
            </a:extLst>
          </p:cNvPr>
          <p:cNvPicPr>
            <a:picLocks noChangeAspect="1"/>
          </p:cNvPicPr>
          <p:nvPr/>
        </p:nvPicPr>
        <p:blipFill>
          <a:blip r:embed="rId2"/>
          <a:stretch>
            <a:fillRect/>
          </a:stretch>
        </p:blipFill>
        <p:spPr>
          <a:xfrm>
            <a:off x="442912" y="1164712"/>
            <a:ext cx="9274871" cy="2264288"/>
          </a:xfrm>
          <a:prstGeom prst="rect">
            <a:avLst/>
          </a:prstGeom>
        </p:spPr>
      </p:pic>
      <p:pic>
        <p:nvPicPr>
          <p:cNvPr id="15" name="Picture 14">
            <a:extLst>
              <a:ext uri="{FF2B5EF4-FFF2-40B4-BE49-F238E27FC236}">
                <a16:creationId xmlns:a16="http://schemas.microsoft.com/office/drawing/2014/main" id="{66EA3EBB-B2C7-EE83-E50C-0197DABB2D45}"/>
              </a:ext>
            </a:extLst>
          </p:cNvPr>
          <p:cNvPicPr>
            <a:picLocks noChangeAspect="1"/>
          </p:cNvPicPr>
          <p:nvPr/>
        </p:nvPicPr>
        <p:blipFill>
          <a:blip r:embed="rId3"/>
          <a:stretch>
            <a:fillRect/>
          </a:stretch>
        </p:blipFill>
        <p:spPr>
          <a:xfrm>
            <a:off x="440190" y="3902334"/>
            <a:ext cx="9280314" cy="963411"/>
          </a:xfrm>
          <a:prstGeom prst="rect">
            <a:avLst/>
          </a:prstGeom>
        </p:spPr>
      </p:pic>
    </p:spTree>
    <p:extLst>
      <p:ext uri="{BB962C8B-B14F-4D97-AF65-F5344CB8AC3E}">
        <p14:creationId xmlns:p14="http://schemas.microsoft.com/office/powerpoint/2010/main" val="25936227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7B3A66C-53EB-41B2-70DE-3156EC293689}"/>
              </a:ext>
            </a:extLst>
          </p:cNvPr>
          <p:cNvSpPr>
            <a:spLocks noGrp="1"/>
          </p:cNvSpPr>
          <p:nvPr>
            <p:ph type="title"/>
          </p:nvPr>
        </p:nvSpPr>
        <p:spPr/>
        <p:txBody>
          <a:bodyPr/>
          <a:lstStyle/>
          <a:p>
            <a:r>
              <a:rPr lang="en-US" altLang="zh-CN" dirty="0"/>
              <a:t>pipe/</a:t>
            </a:r>
            <a:r>
              <a:rPr lang="en-US" altLang="zh-CN" dirty="0" err="1"/>
              <a:t>bdev</a:t>
            </a:r>
            <a:r>
              <a:rPr lang="en-US" altLang="zh-CN" dirty="0"/>
              <a:t>/</a:t>
            </a:r>
            <a:r>
              <a:rPr lang="en-US" altLang="zh-CN" dirty="0" err="1"/>
              <a:t>cdev</a:t>
            </a:r>
            <a:r>
              <a:rPr lang="en-US" altLang="zh-CN" dirty="0"/>
              <a:t>/link</a:t>
            </a:r>
            <a:endParaRPr lang="en-US" altLang="zh-CN" b="1" dirty="0"/>
          </a:p>
        </p:txBody>
      </p:sp>
      <p:sp>
        <p:nvSpPr>
          <p:cNvPr id="3" name="文本占位符 2">
            <a:extLst>
              <a:ext uri="{FF2B5EF4-FFF2-40B4-BE49-F238E27FC236}">
                <a16:creationId xmlns:a16="http://schemas.microsoft.com/office/drawing/2014/main" id="{34D09421-A3DA-0570-8B90-D860BC2577E4}"/>
              </a:ext>
            </a:extLst>
          </p:cNvPr>
          <p:cNvSpPr>
            <a:spLocks noGrp="1"/>
          </p:cNvSpPr>
          <p:nvPr>
            <p:ph type="body" sz="quarter" idx="10"/>
          </p:nvPr>
        </p:nvSpPr>
        <p:spPr/>
        <p:txBody>
          <a:bodyPr>
            <a:normAutofit/>
          </a:bodyPr>
          <a:lstStyle/>
          <a:p>
            <a:pPr>
              <a:lnSpc>
                <a:spcPct val="100000"/>
              </a:lnSpc>
            </a:pPr>
            <a:endParaRPr lang="en-US" altLang="zh-CN"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27B9E447-CDFA-9F1E-F8E3-3675ADDA6A52}"/>
              </a:ext>
            </a:extLst>
          </p:cNvPr>
          <p:cNvPicPr>
            <a:picLocks noChangeAspect="1"/>
          </p:cNvPicPr>
          <p:nvPr/>
        </p:nvPicPr>
        <p:blipFill>
          <a:blip r:embed="rId2"/>
          <a:stretch>
            <a:fillRect/>
          </a:stretch>
        </p:blipFill>
        <p:spPr>
          <a:xfrm>
            <a:off x="442912" y="1145060"/>
            <a:ext cx="9296643" cy="5181736"/>
          </a:xfrm>
          <a:prstGeom prst="rect">
            <a:avLst/>
          </a:prstGeom>
        </p:spPr>
      </p:pic>
    </p:spTree>
    <p:extLst>
      <p:ext uri="{BB962C8B-B14F-4D97-AF65-F5344CB8AC3E}">
        <p14:creationId xmlns:p14="http://schemas.microsoft.com/office/powerpoint/2010/main" val="322634337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COMMONDATA" val="eyJoZGlkIjoiNzM3OTA5NjkzZTY4ODYwYTFmZDNjNDc5NTZhOWFiNmMifQ=="/>
  <p:tag name="KSO_WPP_MARK_KEY" val="825ed567-9910-48e3-9d2d-21c37abc5a88"/>
</p:tagLst>
</file>

<file path=ppt/tags/tag2.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10800,&quot;width&quot;:19200}"/>
</p:tagLst>
</file>

<file path=ppt/theme/theme1.xml><?xml version="1.0" encoding="utf-8"?>
<a:theme xmlns:a="http://schemas.openxmlformats.org/drawingml/2006/main" name="自定义设计方案">
  <a:themeElements>
    <a:clrScheme name="自定义 2">
      <a:dk1>
        <a:srgbClr val="000000"/>
      </a:dk1>
      <a:lt1>
        <a:srgbClr val="FFFFFF"/>
      </a:lt1>
      <a:dk2>
        <a:srgbClr val="768395"/>
      </a:dk2>
      <a:lt2>
        <a:srgbClr val="F0F0F0"/>
      </a:lt2>
      <a:accent1>
        <a:srgbClr val="9A0001"/>
      </a:accent1>
      <a:accent2>
        <a:srgbClr val="CEAB6E"/>
      </a:accent2>
      <a:accent3>
        <a:srgbClr val="063771"/>
      </a:accent3>
      <a:accent4>
        <a:srgbClr val="F3F4F8"/>
      </a:accent4>
      <a:accent5>
        <a:srgbClr val="64646C"/>
      </a:accent5>
      <a:accent6>
        <a:srgbClr val="FFFFFF"/>
      </a:accent6>
      <a:hlink>
        <a:srgbClr val="0070C0"/>
      </a:hlink>
      <a:folHlink>
        <a:srgbClr val="BFBFBF"/>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ctr">
          <a:defRPr sz="2000" dirty="0" smtClean="0">
            <a:latin typeface="Arial" panose="020B0604020202020204" pitchFamily="34" charset="0"/>
            <a:ea typeface="微软雅黑" panose="020B0503020204020204" pitchFamily="34" charset="-122"/>
            <a:cs typeface="+mn-ea"/>
            <a:sym typeface="Arial" panose="020B0604020202020204" pitchFamily="34"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944</TotalTime>
  <Words>617</Words>
  <Application>Microsoft Office PowerPoint</Application>
  <PresentationFormat>Widescreen</PresentationFormat>
  <Paragraphs>101</Paragraphs>
  <Slides>45</Slides>
  <Notes>17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45</vt:i4>
      </vt:variant>
    </vt:vector>
  </HeadingPairs>
  <TitlesOfParts>
    <vt:vector size="51" baseType="lpstr">
      <vt:lpstr>微软雅黑</vt:lpstr>
      <vt:lpstr>等线</vt:lpstr>
      <vt:lpstr>黑体</vt:lpstr>
      <vt:lpstr>Arial</vt:lpstr>
      <vt:lpstr>Calibri</vt:lpstr>
      <vt:lpstr>自定义设计方案</vt:lpstr>
      <vt:lpstr>PowerPoint Presentation</vt:lpstr>
      <vt:lpstr>PowerPoint Presentation</vt:lpstr>
      <vt:lpstr>PowerPoint Presentation</vt:lpstr>
      <vt:lpstr>Overview</vt:lpstr>
      <vt:lpstr>9bit设计</vt:lpstr>
      <vt:lpstr>PowerPoint Presentation</vt:lpstr>
      <vt:lpstr>Overview</vt:lpstr>
      <vt:lpstr>file</vt:lpstr>
      <vt:lpstr>pipe/bdev/cdev/link</vt:lpstr>
      <vt:lpstr>socket</vt:lpstr>
      <vt:lpstr>dentry</vt:lpstr>
      <vt:lpstr>sysfs</vt:lpstr>
      <vt:lpstr>configfs</vt:lpstr>
      <vt:lpstr>debugfs</vt:lpstr>
      <vt:lpstr>resctrl</vt:lpstr>
      <vt:lpstr>Multi-Queue Block IO Queueing Mechanism (blk-mq)</vt:lpstr>
      <vt:lpstr>PowerPoint Presentation</vt:lpstr>
      <vt:lpstr>Overview</vt:lpstr>
      <vt:lpstr>open族</vt:lpstr>
      <vt:lpstr>open族 – do_flip_open</vt:lpstr>
      <vt:lpstr>open族 – path_openat</vt:lpstr>
      <vt:lpstr>open族 – do_last</vt:lpstr>
      <vt:lpstr>open族 – may_open</vt:lpstr>
      <vt:lpstr>open族 – inode_permission</vt:lpstr>
      <vt:lpstr>open族 – inode_permission</vt:lpstr>
      <vt:lpstr>open族 – inode_permission</vt:lpstr>
      <vt:lpstr>open族 – do_inode_permission</vt:lpstr>
      <vt:lpstr>open族 – generic_permission</vt:lpstr>
      <vt:lpstr>open族 – generic_permission</vt:lpstr>
      <vt:lpstr>open族 – generic_permission</vt:lpstr>
      <vt:lpstr>chmod族</vt:lpstr>
      <vt:lpstr>chmod族 – notify_change</vt:lpstr>
      <vt:lpstr>chmod族 – notify_change</vt:lpstr>
      <vt:lpstr>chmod族 – notify_change</vt:lpstr>
      <vt:lpstr>chmod族 – setattr_copy</vt:lpstr>
      <vt:lpstr>chmod族 – setattr_copy</vt:lpstr>
      <vt:lpstr>xattr族</vt:lpstr>
      <vt:lpstr>xattr族 – xattr_permission</vt:lpstr>
      <vt:lpstr>xattr族 – xattr_permission</vt:lpstr>
      <vt:lpstr>xattr族 – vfs_getxattr</vt:lpstr>
      <vt:lpstr>xattr族 – vfs_setxattr &amp; vfs_removexattr</vt:lpstr>
      <vt:lpstr>chown族</vt:lpstr>
      <vt:lpstr>chown族 – chown_common</vt:lpstr>
      <vt:lpstr>其他可能被误判的族</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DawnAA</dc:creator>
  <cp:lastModifiedBy>风蚀</cp:lastModifiedBy>
  <cp:revision>46</cp:revision>
  <dcterms:created xsi:type="dcterms:W3CDTF">2018-12-09T14:29:00Z</dcterms:created>
  <dcterms:modified xsi:type="dcterms:W3CDTF">2023-11-05T13:06:14Z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29DD1E8CE6244789977DA24D2E28A2C3</vt:lpwstr>
  </property>
  <property fmtid="{D5CDD505-2E9C-101B-9397-08002B2CF9AE}" pid="3" name="KSOProductBuildVer">
    <vt:lpwstr>2052-11.1.0.13703</vt:lpwstr>
  </property>
</Properties>
</file>